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1.mp4" ContentType="video/unknown"/>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DCF"/>
          </a:solidFill>
        </a:fill>
      </a:tcStyle>
    </a:wholeTbl>
    <a:band2H>
      <a:tcTxStyle b="def" i="def"/>
      <a:tcStyle>
        <a:tcBdr/>
        <a:fill>
          <a:solidFill>
            <a:srgbClr val="E7E7E8"/>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E6E5"/>
          </a:solidFill>
        </a:fill>
      </a:tcStyle>
    </a:wholeTbl>
    <a:band2H>
      <a:tcTxStyle b="def" i="def"/>
      <a:tcStyle>
        <a:tcBdr/>
        <a:fill>
          <a:solidFill>
            <a:srgbClr val="ECF3F2"/>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E1DC"/>
          </a:solidFill>
        </a:fill>
      </a:tcStyle>
    </a:wholeTbl>
    <a:band2H>
      <a:tcTxStyle b="def" i="def"/>
      <a:tcStyle>
        <a:tcBdr/>
        <a:fill>
          <a:solidFill>
            <a:srgbClr val="F4F1EE"/>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venir Heavy"/>
          <a:ea typeface="Avenir Heavy"/>
          <a:cs typeface="Avenir Heavy"/>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Heavy"/>
          <a:ea typeface="Avenir Heavy"/>
          <a:cs typeface="Avenir Heavy"/>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venir Heavy"/>
          <a:ea typeface="Avenir Heavy"/>
          <a:cs typeface="Avenir Heavy"/>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venir Heavy"/>
          <a:ea typeface="Avenir Heavy"/>
          <a:cs typeface="Avenir Heavy"/>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venir Heavy"/>
          <a:ea typeface="Avenir Heavy"/>
          <a:cs typeface="Avenir Heavy"/>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venir Heavy"/>
          <a:ea typeface="Avenir Heavy"/>
          <a:cs typeface="Avenir Heavy"/>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3" name="Shape 103"/>
          <p:cNvSpPr/>
          <p:nvPr>
            <p:ph type="sldImg"/>
          </p:nvPr>
        </p:nvSpPr>
        <p:spPr>
          <a:xfrm>
            <a:off x="1143000" y="685800"/>
            <a:ext cx="4572000" cy="3429000"/>
          </a:xfrm>
          <a:prstGeom prst="rect">
            <a:avLst/>
          </a:prstGeom>
        </p:spPr>
        <p:txBody>
          <a:bodyPr/>
          <a:lstStyle/>
          <a:p>
            <a:pPr/>
          </a:p>
        </p:txBody>
      </p:sp>
      <p:sp>
        <p:nvSpPr>
          <p:cNvPr id="104" name="Shape 10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venir Medium"/>
      </a:defRPr>
    </a:lvl1pPr>
    <a:lvl2pPr indent="228600" latinLnBrk="0">
      <a:defRPr sz="1200">
        <a:latin typeface="+mn-lt"/>
        <a:ea typeface="+mn-ea"/>
        <a:cs typeface="+mn-cs"/>
        <a:sym typeface="Avenir Medium"/>
      </a:defRPr>
    </a:lvl2pPr>
    <a:lvl3pPr indent="457200" latinLnBrk="0">
      <a:defRPr sz="1200">
        <a:latin typeface="+mn-lt"/>
        <a:ea typeface="+mn-ea"/>
        <a:cs typeface="+mn-cs"/>
        <a:sym typeface="Avenir Medium"/>
      </a:defRPr>
    </a:lvl3pPr>
    <a:lvl4pPr indent="685800" latinLnBrk="0">
      <a:defRPr sz="1200">
        <a:latin typeface="+mn-lt"/>
        <a:ea typeface="+mn-ea"/>
        <a:cs typeface="+mn-cs"/>
        <a:sym typeface="Avenir Medium"/>
      </a:defRPr>
    </a:lvl4pPr>
    <a:lvl5pPr indent="914400" latinLnBrk="0">
      <a:defRPr sz="1200">
        <a:latin typeface="+mn-lt"/>
        <a:ea typeface="+mn-ea"/>
        <a:cs typeface="+mn-cs"/>
        <a:sym typeface="Avenir Medium"/>
      </a:defRPr>
    </a:lvl5pPr>
    <a:lvl6pPr indent="1143000" latinLnBrk="0">
      <a:defRPr sz="1200">
        <a:latin typeface="+mn-lt"/>
        <a:ea typeface="+mn-ea"/>
        <a:cs typeface="+mn-cs"/>
        <a:sym typeface="Avenir Medium"/>
      </a:defRPr>
    </a:lvl6pPr>
    <a:lvl7pPr indent="1371600" latinLnBrk="0">
      <a:defRPr sz="1200">
        <a:latin typeface="+mn-lt"/>
        <a:ea typeface="+mn-ea"/>
        <a:cs typeface="+mn-cs"/>
        <a:sym typeface="Avenir Medium"/>
      </a:defRPr>
    </a:lvl7pPr>
    <a:lvl8pPr indent="1600200" latinLnBrk="0">
      <a:defRPr sz="1200">
        <a:latin typeface="+mn-lt"/>
        <a:ea typeface="+mn-ea"/>
        <a:cs typeface="+mn-cs"/>
        <a:sym typeface="Avenir Medium"/>
      </a:defRPr>
    </a:lvl8pPr>
    <a:lvl9pPr indent="1828800" latinLnBrk="0">
      <a:defRPr sz="1200">
        <a:latin typeface="+mn-lt"/>
        <a:ea typeface="+mn-ea"/>
        <a:cs typeface="+mn-cs"/>
        <a:sym typeface="Avenir Medium"/>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제목 슬라이드">
    <p:spTree>
      <p:nvGrpSpPr>
        <p:cNvPr id="1" name=""/>
        <p:cNvGrpSpPr/>
        <p:nvPr/>
      </p:nvGrpSpPr>
      <p:grpSpPr>
        <a:xfrm>
          <a:off x="0" y="0"/>
          <a:ext cx="0" cy="0"/>
          <a:chOff x="0" y="0"/>
          <a:chExt cx="0" cy="0"/>
        </a:xfrm>
      </p:grpSpPr>
      <p:sp>
        <p:nvSpPr>
          <p:cNvPr id="11" name="그림 개체 틀 2"/>
          <p:cNvSpPr/>
          <p:nvPr>
            <p:ph type="pic" idx="21"/>
          </p:nvPr>
        </p:nvSpPr>
        <p:spPr>
          <a:xfrm>
            <a:off x="0" y="0"/>
            <a:ext cx="12192000" cy="6858000"/>
          </a:xfrm>
          <a:prstGeom prst="rect">
            <a:avLst/>
          </a:prstGeom>
        </p:spPr>
        <p:txBody>
          <a:bodyPr lIns="91439" rIns="91439">
            <a:noAutofit/>
          </a:bodyPr>
          <a:lstStyle/>
          <a:p>
            <a:pPr/>
          </a:p>
        </p:txBody>
      </p:sp>
      <p:sp>
        <p:nvSpPr>
          <p:cNvPr id="12" name="제목을 입력하시오"/>
          <p:cNvSpPr txBox="1"/>
          <p:nvPr>
            <p:ph type="title" hasCustomPrompt="1"/>
          </p:nvPr>
        </p:nvSpPr>
        <p:spPr>
          <a:prstGeom prst="rect">
            <a:avLst/>
          </a:prstGeom>
        </p:spPr>
        <p:txBody>
          <a:bodyPr/>
          <a:lstStyle/>
          <a:p>
            <a:pPr/>
            <a:r>
              <a:t>제목을 입력하시오</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사용자 지정 레이아웃">
    <p:spTree>
      <p:nvGrpSpPr>
        <p:cNvPr id="1" name=""/>
        <p:cNvGrpSpPr/>
        <p:nvPr/>
      </p:nvGrpSpPr>
      <p:grpSpPr>
        <a:xfrm>
          <a:off x="0" y="0"/>
          <a:ext cx="0" cy="0"/>
          <a:chOff x="0" y="0"/>
          <a:chExt cx="0" cy="0"/>
        </a:xfrm>
      </p:grpSpPr>
      <p:sp>
        <p:nvSpPr>
          <p:cNvPr id="86" name="그림 개체 틀 2"/>
          <p:cNvSpPr/>
          <p:nvPr>
            <p:ph type="pic" idx="21"/>
          </p:nvPr>
        </p:nvSpPr>
        <p:spPr>
          <a:xfrm>
            <a:off x="0" y="0"/>
            <a:ext cx="12192000" cy="6858000"/>
          </a:xfrm>
          <a:prstGeom prst="rect">
            <a:avLst/>
          </a:prstGeom>
        </p:spPr>
        <p:txBody>
          <a:bodyPr lIns="91439" rIns="91439">
            <a:noAutofit/>
          </a:bodyPr>
          <a:lstStyle/>
          <a:p>
            <a:pPr/>
          </a:p>
        </p:txBody>
      </p:sp>
      <p:sp>
        <p:nvSpPr>
          <p:cNvPr id="87" name="Titolo Testo"/>
          <p:cNvSpPr txBox="1"/>
          <p:nvPr>
            <p:ph type="title"/>
          </p:nvPr>
        </p:nvSpPr>
        <p:spPr>
          <a:xfrm>
            <a:off x="5893242" y="3785220"/>
            <a:ext cx="4455369" cy="1243199"/>
          </a:xfrm>
          <a:prstGeom prst="rect">
            <a:avLst/>
          </a:prstGeom>
        </p:spPr>
        <p:txBody>
          <a:bodyPr lIns="0" tIns="0" rIns="0" bIns="0"/>
          <a:lstStyle>
            <a:lvl1pPr>
              <a:defRPr b="1" spc="-200">
                <a:solidFill>
                  <a:srgbClr val="FFFFFF"/>
                </a:solidFill>
                <a:latin typeface="Avenir Next Condensed Regular"/>
                <a:ea typeface="Avenir Next Condensed Regular"/>
                <a:cs typeface="Avenir Next Condensed Regular"/>
                <a:sym typeface="Avenir Next Condensed Regular"/>
              </a:defRPr>
            </a:lvl1pPr>
          </a:lstStyle>
          <a:p>
            <a:pPr/>
            <a:r>
              <a:t>Titolo Testo</a:t>
            </a:r>
          </a:p>
        </p:txBody>
      </p:sp>
      <p:sp>
        <p:nvSpPr>
          <p:cNvPr id="8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95" name="Titolo Testo"/>
          <p:cNvSpPr txBox="1"/>
          <p:nvPr>
            <p:ph type="title"/>
          </p:nvPr>
        </p:nvSpPr>
        <p:spPr>
          <a:xfrm>
            <a:off x="889000" y="1149350"/>
            <a:ext cx="10414000" cy="2324100"/>
          </a:xfrm>
          <a:prstGeom prst="rect">
            <a:avLst/>
          </a:prstGeom>
        </p:spPr>
        <p:txBody>
          <a:bodyPr lIns="25400" tIns="25400" rIns="25400" bIns="25400" anchor="b"/>
          <a:lstStyle>
            <a:lvl1pPr defTabSz="412750">
              <a:defRPr sz="5600">
                <a:solidFill>
                  <a:srgbClr val="000000"/>
                </a:solidFill>
                <a:latin typeface="Helvetica Neue Medium"/>
                <a:ea typeface="Helvetica Neue Medium"/>
                <a:cs typeface="Helvetica Neue Medium"/>
                <a:sym typeface="Helvetica Neue Medium"/>
              </a:defRPr>
            </a:lvl1pPr>
          </a:lstStyle>
          <a:p>
            <a:pPr/>
            <a:r>
              <a:t>Titolo Testo</a:t>
            </a:r>
          </a:p>
        </p:txBody>
      </p:sp>
      <p:sp>
        <p:nvSpPr>
          <p:cNvPr id="96" name="Corpo livello uno…"/>
          <p:cNvSpPr txBox="1"/>
          <p:nvPr>
            <p:ph type="body" sz="quarter" idx="1"/>
          </p:nvPr>
        </p:nvSpPr>
        <p:spPr>
          <a:xfrm>
            <a:off x="889000" y="3536950"/>
            <a:ext cx="10414000" cy="793750"/>
          </a:xfrm>
          <a:prstGeom prst="rect">
            <a:avLst/>
          </a:prstGeom>
        </p:spPr>
        <p:txBody>
          <a:bodyPr lIns="25400" tIns="25400" rIns="25400" bIns="25400"/>
          <a:lstStyle>
            <a:lvl1pPr marL="0" indent="0" algn="ctr" defTabSz="412750">
              <a:spcBef>
                <a:spcPts val="0"/>
              </a:spcBef>
              <a:buSzTx/>
              <a:buFontTx/>
              <a:buNone/>
              <a:defRPr sz="2600">
                <a:latin typeface="Helvetica Neue"/>
                <a:ea typeface="Helvetica Neue"/>
                <a:cs typeface="Helvetica Neue"/>
                <a:sym typeface="Helvetica Neue"/>
              </a:defRPr>
            </a:lvl1pPr>
            <a:lvl2pPr marL="0" indent="228600" algn="ctr" defTabSz="412750">
              <a:spcBef>
                <a:spcPts val="0"/>
              </a:spcBef>
              <a:buSzTx/>
              <a:buFontTx/>
              <a:buNone/>
              <a:defRPr sz="2600">
                <a:latin typeface="Helvetica Neue"/>
                <a:ea typeface="Helvetica Neue"/>
                <a:cs typeface="Helvetica Neue"/>
                <a:sym typeface="Helvetica Neue"/>
              </a:defRPr>
            </a:lvl2pPr>
            <a:lvl3pPr marL="0" indent="457200" algn="ctr" defTabSz="412750">
              <a:spcBef>
                <a:spcPts val="0"/>
              </a:spcBef>
              <a:buSzTx/>
              <a:buFontTx/>
              <a:buNone/>
              <a:defRPr sz="2600">
                <a:latin typeface="Helvetica Neue"/>
                <a:ea typeface="Helvetica Neue"/>
                <a:cs typeface="Helvetica Neue"/>
                <a:sym typeface="Helvetica Neue"/>
              </a:defRPr>
            </a:lvl3pPr>
            <a:lvl4pPr marL="0" indent="685800" algn="ctr" defTabSz="412750">
              <a:spcBef>
                <a:spcPts val="0"/>
              </a:spcBef>
              <a:buSzTx/>
              <a:buFontTx/>
              <a:buNone/>
              <a:defRPr sz="2600">
                <a:latin typeface="Helvetica Neue"/>
                <a:ea typeface="Helvetica Neue"/>
                <a:cs typeface="Helvetica Neue"/>
                <a:sym typeface="Helvetica Neue"/>
              </a:defRPr>
            </a:lvl4pPr>
            <a:lvl5pPr marL="0" indent="914400" algn="ctr" defTabSz="412750">
              <a:spcBef>
                <a:spcPts val="0"/>
              </a:spcBef>
              <a:buSzTx/>
              <a:buFontTx/>
              <a:buNone/>
              <a:defRPr sz="2600">
                <a:latin typeface="Helvetica Neue"/>
                <a:ea typeface="Helvetica Neue"/>
                <a:cs typeface="Helvetica Neue"/>
                <a:sym typeface="Helvetica Neue"/>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97" name="Numero diapositiva"/>
          <p:cNvSpPr txBox="1"/>
          <p:nvPr>
            <p:ph type="sldNum" sz="quarter" idx="2"/>
          </p:nvPr>
        </p:nvSpPr>
        <p:spPr>
          <a:xfrm>
            <a:off x="5976340" y="6540500"/>
            <a:ext cx="232970" cy="236880"/>
          </a:xfrm>
          <a:prstGeom prst="rect">
            <a:avLst/>
          </a:prstGeom>
        </p:spPr>
        <p:txBody>
          <a:bodyPr lIns="25400" tIns="25400" rIns="25400" bIns="25400" anchor="t"/>
          <a:lstStyle>
            <a:lvl1pPr algn="ctr" defTabSz="412750">
              <a:defRPr>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사용자 지정 레이아웃">
    <p:spTree>
      <p:nvGrpSpPr>
        <p:cNvPr id="1" name=""/>
        <p:cNvGrpSpPr/>
        <p:nvPr/>
      </p:nvGrpSpPr>
      <p:grpSpPr>
        <a:xfrm>
          <a:off x="0" y="0"/>
          <a:ext cx="0" cy="0"/>
          <a:chOff x="0" y="0"/>
          <a:chExt cx="0" cy="0"/>
        </a:xfrm>
      </p:grpSpPr>
      <p:sp>
        <p:nvSpPr>
          <p:cNvPr id="20" name="그림 개체 틀 2"/>
          <p:cNvSpPr/>
          <p:nvPr>
            <p:ph type="pic" idx="21"/>
          </p:nvPr>
        </p:nvSpPr>
        <p:spPr>
          <a:xfrm>
            <a:off x="1200448" y="0"/>
            <a:ext cx="6816081" cy="6858000"/>
          </a:xfrm>
          <a:prstGeom prst="rect">
            <a:avLst/>
          </a:prstGeom>
        </p:spPr>
        <p:txBody>
          <a:bodyPr lIns="91439" rIns="91439">
            <a:noAutofit/>
          </a:bodyPr>
          <a:lstStyle/>
          <a:p>
            <a:pPr/>
          </a:p>
        </p:txBody>
      </p:sp>
      <p:sp>
        <p:nvSpPr>
          <p:cNvPr id="2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사용자 지정 레이아웃">
    <p:spTree>
      <p:nvGrpSpPr>
        <p:cNvPr id="1" name=""/>
        <p:cNvGrpSpPr/>
        <p:nvPr/>
      </p:nvGrpSpPr>
      <p:grpSpPr>
        <a:xfrm>
          <a:off x="0" y="0"/>
          <a:ext cx="0" cy="0"/>
          <a:chOff x="0" y="0"/>
          <a:chExt cx="0" cy="0"/>
        </a:xfrm>
      </p:grpSpPr>
      <p:sp>
        <p:nvSpPr>
          <p:cNvPr id="28" name="그림 개체 틀 2"/>
          <p:cNvSpPr/>
          <p:nvPr>
            <p:ph type="pic" idx="21"/>
          </p:nvPr>
        </p:nvSpPr>
        <p:spPr>
          <a:xfrm flipH="1">
            <a:off x="-1" y="0"/>
            <a:ext cx="7752186" cy="6858000"/>
          </a:xfrm>
          <a:prstGeom prst="rect">
            <a:avLst/>
          </a:prstGeom>
        </p:spPr>
        <p:txBody>
          <a:bodyPr lIns="91439" rIns="91439">
            <a:noAutofit/>
          </a:bodyPr>
          <a:lstStyle/>
          <a:p>
            <a:pPr/>
          </a:p>
        </p:txBody>
      </p:sp>
      <p:sp>
        <p:nvSpPr>
          <p:cNvPr id="2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_사용자 지정 레이아웃">
    <p:spTree>
      <p:nvGrpSpPr>
        <p:cNvPr id="1" name=""/>
        <p:cNvGrpSpPr/>
        <p:nvPr/>
      </p:nvGrpSpPr>
      <p:grpSpPr>
        <a:xfrm>
          <a:off x="0" y="0"/>
          <a:ext cx="0" cy="0"/>
          <a:chOff x="0" y="0"/>
          <a:chExt cx="0" cy="0"/>
        </a:xfrm>
      </p:grpSpPr>
      <p:sp>
        <p:nvSpPr>
          <p:cNvPr id="36" name="그림 개체 틀 2"/>
          <p:cNvSpPr/>
          <p:nvPr>
            <p:ph type="pic" idx="21"/>
          </p:nvPr>
        </p:nvSpPr>
        <p:spPr>
          <a:xfrm>
            <a:off x="0" y="0"/>
            <a:ext cx="12192000" cy="6858000"/>
          </a:xfrm>
          <a:prstGeom prst="rect">
            <a:avLst/>
          </a:prstGeom>
        </p:spPr>
        <p:txBody>
          <a:bodyPr lIns="91439" rIns="91439">
            <a:noAutofit/>
          </a:bodyPr>
          <a:lstStyle/>
          <a:p>
            <a:pPr/>
          </a:p>
        </p:txBody>
      </p:sp>
      <p:sp>
        <p:nvSpPr>
          <p:cNvPr id="3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사용자 지정 레이아웃">
    <p:spTree>
      <p:nvGrpSpPr>
        <p:cNvPr id="1" name=""/>
        <p:cNvGrpSpPr/>
        <p:nvPr/>
      </p:nvGrpSpPr>
      <p:grpSpPr>
        <a:xfrm>
          <a:off x="0" y="0"/>
          <a:ext cx="0" cy="0"/>
          <a:chOff x="0" y="0"/>
          <a:chExt cx="0" cy="0"/>
        </a:xfrm>
      </p:grpSpPr>
      <p:sp>
        <p:nvSpPr>
          <p:cNvPr id="44" name="그림 개체 틀 2"/>
          <p:cNvSpPr/>
          <p:nvPr>
            <p:ph type="pic" idx="21"/>
          </p:nvPr>
        </p:nvSpPr>
        <p:spPr>
          <a:xfrm>
            <a:off x="0" y="0"/>
            <a:ext cx="6096000" cy="6858000"/>
          </a:xfrm>
          <a:prstGeom prst="rect">
            <a:avLst/>
          </a:prstGeom>
        </p:spPr>
        <p:txBody>
          <a:bodyPr lIns="91439" rIns="91439">
            <a:noAutofit/>
          </a:bodyPr>
          <a:lstStyle/>
          <a:p>
            <a:pPr/>
          </a:p>
        </p:txBody>
      </p:sp>
      <p:sp>
        <p:nvSpPr>
          <p:cNvPr id="4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_사용자 지정 레이아웃">
    <p:spTree>
      <p:nvGrpSpPr>
        <p:cNvPr id="1" name=""/>
        <p:cNvGrpSpPr/>
        <p:nvPr/>
      </p:nvGrpSpPr>
      <p:grpSpPr>
        <a:xfrm>
          <a:off x="0" y="0"/>
          <a:ext cx="0" cy="0"/>
          <a:chOff x="0" y="0"/>
          <a:chExt cx="0" cy="0"/>
        </a:xfrm>
      </p:grpSpPr>
      <p:sp>
        <p:nvSpPr>
          <p:cNvPr id="52" name="그림 개체 틀 4"/>
          <p:cNvSpPr/>
          <p:nvPr>
            <p:ph type="pic" idx="21"/>
          </p:nvPr>
        </p:nvSpPr>
        <p:spPr>
          <a:xfrm>
            <a:off x="838199" y="1857375"/>
            <a:ext cx="10515602" cy="3337915"/>
          </a:xfrm>
          <a:prstGeom prst="rect">
            <a:avLst/>
          </a:prstGeom>
        </p:spPr>
        <p:txBody>
          <a:bodyPr lIns="91439" rIns="91439">
            <a:noAutofit/>
          </a:bodyPr>
          <a:lstStyle/>
          <a:p>
            <a:pPr/>
          </a:p>
        </p:txBody>
      </p:sp>
      <p:sp>
        <p:nvSpPr>
          <p:cNvPr id="5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사용자 지정 레이아웃">
    <p:spTree>
      <p:nvGrpSpPr>
        <p:cNvPr id="1" name=""/>
        <p:cNvGrpSpPr/>
        <p:nvPr/>
      </p:nvGrpSpPr>
      <p:grpSpPr>
        <a:xfrm>
          <a:off x="0" y="0"/>
          <a:ext cx="0" cy="0"/>
          <a:chOff x="0" y="0"/>
          <a:chExt cx="0" cy="0"/>
        </a:xfrm>
      </p:grpSpPr>
      <p:sp>
        <p:nvSpPr>
          <p:cNvPr id="60" name="그림 개체 틀 2"/>
          <p:cNvSpPr/>
          <p:nvPr>
            <p:ph type="pic" idx="21"/>
          </p:nvPr>
        </p:nvSpPr>
        <p:spPr>
          <a:xfrm>
            <a:off x="5159895" y="0"/>
            <a:ext cx="7032105" cy="6858000"/>
          </a:xfrm>
          <a:prstGeom prst="rect">
            <a:avLst/>
          </a:prstGeom>
        </p:spPr>
        <p:txBody>
          <a:bodyPr lIns="91439" rIns="91439">
            <a:noAutofit/>
          </a:bodyPr>
          <a:lstStyle/>
          <a:p>
            <a:pPr/>
          </a:p>
        </p:txBody>
      </p:sp>
      <p:sp>
        <p:nvSpPr>
          <p:cNvPr id="6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_사용자 지정 레이아웃">
    <p:spTree>
      <p:nvGrpSpPr>
        <p:cNvPr id="1" name=""/>
        <p:cNvGrpSpPr/>
        <p:nvPr/>
      </p:nvGrpSpPr>
      <p:grpSpPr>
        <a:xfrm>
          <a:off x="0" y="0"/>
          <a:ext cx="0" cy="0"/>
          <a:chOff x="0" y="0"/>
          <a:chExt cx="0" cy="0"/>
        </a:xfrm>
      </p:grpSpPr>
      <p:sp>
        <p:nvSpPr>
          <p:cNvPr id="68" name="그림 개체 틀 4"/>
          <p:cNvSpPr/>
          <p:nvPr>
            <p:ph type="pic" idx="21"/>
          </p:nvPr>
        </p:nvSpPr>
        <p:spPr>
          <a:xfrm>
            <a:off x="0" y="0"/>
            <a:ext cx="12192000" cy="6858000"/>
          </a:xfrm>
          <a:prstGeom prst="rect">
            <a:avLst/>
          </a:prstGeom>
        </p:spPr>
        <p:txBody>
          <a:bodyPr lIns="91439" rIns="91439">
            <a:noAutofit/>
          </a:bodyPr>
          <a:lstStyle/>
          <a:p>
            <a:pPr/>
          </a:p>
        </p:txBody>
      </p:sp>
      <p:sp>
        <p:nvSpPr>
          <p:cNvPr id="6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사용자 지정 레이아웃">
    <p:spTree>
      <p:nvGrpSpPr>
        <p:cNvPr id="1" name=""/>
        <p:cNvGrpSpPr/>
        <p:nvPr/>
      </p:nvGrpSpPr>
      <p:grpSpPr>
        <a:xfrm>
          <a:off x="0" y="0"/>
          <a:ext cx="0" cy="0"/>
          <a:chOff x="0" y="0"/>
          <a:chExt cx="0" cy="0"/>
        </a:xfrm>
      </p:grpSpPr>
      <p:sp>
        <p:nvSpPr>
          <p:cNvPr id="76" name="그림 개체 틀 2"/>
          <p:cNvSpPr/>
          <p:nvPr>
            <p:ph type="pic" idx="21"/>
          </p:nvPr>
        </p:nvSpPr>
        <p:spPr>
          <a:xfrm>
            <a:off x="0" y="-9525"/>
            <a:ext cx="12199888" cy="6867525"/>
          </a:xfrm>
          <a:prstGeom prst="rect">
            <a:avLst/>
          </a:prstGeom>
        </p:spPr>
        <p:txBody>
          <a:bodyPr lIns="91439" rIns="91439">
            <a:noAutofit/>
          </a:bodyPr>
          <a:lstStyle/>
          <a:p>
            <a:pPr/>
          </a:p>
        </p:txBody>
      </p:sp>
      <p:sp>
        <p:nvSpPr>
          <p:cNvPr id="77" name="Corpo livello uno…"/>
          <p:cNvSpPr txBox="1"/>
          <p:nvPr>
            <p:ph type="body" idx="1" hasCustomPrompt="1"/>
          </p:nvPr>
        </p:nvSpPr>
        <p:spPr>
          <a:xfrm>
            <a:off x="569402" y="1787649"/>
            <a:ext cx="11053197" cy="4641726"/>
          </a:xfrm>
          <a:prstGeom prst="rect">
            <a:avLst/>
          </a:prstGeom>
        </p:spPr>
        <p:txBody>
          <a:bodyPr/>
          <a:lstStyle>
            <a:lvl1pPr marL="0" indent="0">
              <a:spcBef>
                <a:spcPts val="300"/>
              </a:spcBef>
              <a:buSzTx/>
              <a:buFontTx/>
              <a:buNone/>
              <a:defRPr sz="1600">
                <a:solidFill>
                  <a:srgbClr val="808080"/>
                </a:solidFill>
                <a:latin typeface="Avenir Book Oblique"/>
                <a:ea typeface="Avenir Book Oblique"/>
                <a:cs typeface="Avenir Book Oblique"/>
                <a:sym typeface="Avenir Book Oblique"/>
              </a:defRPr>
            </a:lvl1pPr>
            <a:lvl2pPr marL="711200" indent="-254000">
              <a:spcBef>
                <a:spcPts val="300"/>
              </a:spcBef>
              <a:buFontTx/>
              <a:defRPr sz="1600">
                <a:solidFill>
                  <a:srgbClr val="808080"/>
                </a:solidFill>
                <a:latin typeface="Avenir Book Oblique"/>
                <a:ea typeface="Avenir Book Oblique"/>
                <a:cs typeface="Avenir Book Oblique"/>
                <a:sym typeface="Avenir Book Oblique"/>
              </a:defRPr>
            </a:lvl2pPr>
            <a:lvl3pPr marL="1117600" indent="-203200">
              <a:spcBef>
                <a:spcPts val="300"/>
              </a:spcBef>
              <a:buFontTx/>
              <a:defRPr sz="1600">
                <a:solidFill>
                  <a:srgbClr val="808080"/>
                </a:solidFill>
                <a:latin typeface="Avenir Book Oblique"/>
                <a:ea typeface="Avenir Book Oblique"/>
                <a:cs typeface="Avenir Book Oblique"/>
                <a:sym typeface="Avenir Book Oblique"/>
              </a:defRPr>
            </a:lvl3pPr>
            <a:lvl4pPr marL="1574800" indent="-203200">
              <a:spcBef>
                <a:spcPts val="300"/>
              </a:spcBef>
              <a:buFontTx/>
              <a:defRPr sz="1600">
                <a:solidFill>
                  <a:srgbClr val="808080"/>
                </a:solidFill>
                <a:latin typeface="Avenir Book Oblique"/>
                <a:ea typeface="Avenir Book Oblique"/>
                <a:cs typeface="Avenir Book Oblique"/>
                <a:sym typeface="Avenir Book Oblique"/>
              </a:defRPr>
            </a:lvl4pPr>
            <a:lvl5pPr marL="2032000" indent="-203200">
              <a:spcBef>
                <a:spcPts val="300"/>
              </a:spcBef>
              <a:buFontTx/>
              <a:defRPr sz="1600">
                <a:solidFill>
                  <a:srgbClr val="808080"/>
                </a:solidFill>
                <a:latin typeface="Avenir Book Oblique"/>
                <a:ea typeface="Avenir Book Oblique"/>
                <a:cs typeface="Avenir Book Oblique"/>
                <a:sym typeface="Avenir Book Oblique"/>
              </a:defRPr>
            </a:lvl5pPr>
          </a:lstStyle>
          <a:p>
            <a:pPr/>
            <a:r>
              <a:t>Replace with your own text.</a:t>
            </a:r>
          </a:p>
          <a:p>
            <a:pPr lvl="1"/>
            <a:r>
              <a:t/>
            </a:r>
          </a:p>
          <a:p>
            <a:pPr lvl="2"/>
            <a:r>
              <a:t/>
            </a:r>
          </a:p>
          <a:p>
            <a:pPr lvl="3"/>
            <a:r>
              <a:t/>
            </a:r>
          </a:p>
          <a:p>
            <a:pPr lvl="4"/>
            <a:r>
              <a:t/>
            </a:r>
          </a:p>
        </p:txBody>
      </p:sp>
      <p:sp>
        <p:nvSpPr>
          <p:cNvPr id="78" name="Titolo Testo"/>
          <p:cNvSpPr txBox="1"/>
          <p:nvPr>
            <p:ph type="title"/>
          </p:nvPr>
        </p:nvSpPr>
        <p:spPr>
          <a:xfrm>
            <a:off x="569402" y="408444"/>
            <a:ext cx="11274398" cy="700116"/>
          </a:xfrm>
          <a:prstGeom prst="rect">
            <a:avLst/>
          </a:prstGeom>
        </p:spPr>
        <p:txBody>
          <a:bodyPr anchor="t"/>
          <a:lstStyle>
            <a:lvl1pPr>
              <a:lnSpc>
                <a:spcPct val="90000"/>
              </a:lnSpc>
              <a:spcBef>
                <a:spcPts val="200"/>
              </a:spcBef>
              <a:defRPr sz="4800"/>
            </a:lvl1pPr>
          </a:lstStyle>
          <a:p>
            <a:pPr/>
            <a:r>
              <a:t>Titolo Testo</a:t>
            </a:r>
          </a:p>
        </p:txBody>
      </p:sp>
      <p:sp>
        <p:nvSpPr>
          <p:cNvPr id="79" name="Numero diapositiva"/>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제목을 입력하시오"/>
          <p:cNvSpPr txBox="1"/>
          <p:nvPr>
            <p:ph type="title" hasCustomPrompt="1"/>
          </p:nvPr>
        </p:nvSpPr>
        <p:spPr>
          <a:xfrm>
            <a:off x="314325" y="973333"/>
            <a:ext cx="11563350" cy="129531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제목을 입력하시오</a:t>
            </a:r>
          </a:p>
        </p:txBody>
      </p:sp>
      <p:sp>
        <p:nvSpPr>
          <p:cNvPr id="3" name="Corpo livello uno…"/>
          <p:cNvSpPr txBox="1"/>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11308791" y="6428118"/>
            <a:ext cx="273609" cy="2946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1pPr>
      <a:lvl2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2pPr>
      <a:lvl3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3pPr>
      <a:lvl4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4pPr>
      <a:lvl5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5pPr>
      <a:lvl6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6pPr>
      <a:lvl7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7pPr>
      <a:lvl8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8pPr>
      <a:lvl9pPr marL="0" marR="0" indent="0" algn="ctr" defTabSz="914400" rtl="0" latinLnBrk="0">
        <a:lnSpc>
          <a:spcPct val="100000"/>
        </a:lnSpc>
        <a:spcBef>
          <a:spcPts val="0"/>
        </a:spcBef>
        <a:spcAft>
          <a:spcPts val="0"/>
        </a:spcAft>
        <a:buClrTx/>
        <a:buSzTx/>
        <a:buFontTx/>
        <a:buNone/>
        <a:tabLst/>
        <a:defRPr b="0" baseline="0" cap="none" i="0" spc="0" strike="noStrike" sz="7200" u="none">
          <a:solidFill>
            <a:schemeClr val="accent1"/>
          </a:solidFill>
          <a:uFillTx/>
          <a:latin typeface="Avenir Next Condensed Medium"/>
          <a:ea typeface="Avenir Next Condensed Medium"/>
          <a:cs typeface="Avenir Next Condensed Medium"/>
          <a:sym typeface="Avenir Next Condensed Medium"/>
        </a:defRPr>
      </a:lvl9pPr>
    </p:titleStyle>
    <p:bodyStyle>
      <a:lvl1pPr marL="342900" marR="0" indent="-34290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1pPr>
      <a:lvl2pPr marL="854075" marR="0" indent="-396875"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2pPr>
      <a:lvl3pPr marL="1231900" marR="0" indent="-31750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3pPr>
      <a:lvl4pPr marL="1689100" marR="0" indent="-31750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4pPr>
      <a:lvl5pPr marL="2146300" marR="0" indent="-31750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5pPr>
      <a:lvl6pPr marL="2571750" marR="0" indent="-28575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6pPr>
      <a:lvl7pPr marL="3028950" marR="0" indent="-28575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7pPr>
      <a:lvl8pPr marL="3486150" marR="0" indent="-28575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8pPr>
      <a:lvl9pPr marL="3943350" marR="0" indent="-285750" algn="l" defTabSz="914400" rtl="0" latinLnBrk="0">
        <a:lnSpc>
          <a:spcPct val="100000"/>
        </a:lnSpc>
        <a:spcBef>
          <a:spcPts val="600"/>
        </a:spcBef>
        <a:spcAft>
          <a:spcPts val="0"/>
        </a:spcAft>
        <a:buClrTx/>
        <a:buSzPct val="100000"/>
        <a:buFont typeface="Avenir Book"/>
        <a:buChar char="•"/>
        <a:tabLst/>
        <a:defRPr b="0" baseline="0" cap="none" i="0" spc="0" strike="noStrike" sz="2500" u="none">
          <a:solidFill>
            <a:srgbClr val="000000"/>
          </a:solidFill>
          <a:uFillTx/>
          <a:latin typeface="+mn-lt"/>
          <a:ea typeface="+mn-ea"/>
          <a:cs typeface="+mn-cs"/>
          <a:sym typeface="Avenir Medium"/>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venir Boo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5.tif"/><Relationship Id="rId4"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9.tif"/><Relationship Id="rId7"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3.tif"/><Relationship Id="rId4" Type="http://schemas.openxmlformats.org/officeDocument/2006/relationships/image" Target="../media/image14.tif"/><Relationship Id="rId5" Type="http://schemas.openxmlformats.org/officeDocument/2006/relationships/image" Target="../media/image15.tif"/><Relationship Id="rId6" Type="http://schemas.openxmlformats.org/officeDocument/2006/relationships/image" Target="../media/image16.tif"/><Relationship Id="rId7"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7.tif"/><Relationship Id="rId4"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21.tif"/><Relationship Id="rId7"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2.tif"/><Relationship Id="rId4"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8.png"/><Relationship Id="rId4"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25.tif"/><Relationship Id="rId6"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6.tif"/><Relationship Id="rId4"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7.tif"/><Relationship Id="rId4" Type="http://schemas.openxmlformats.org/officeDocument/2006/relationships/image" Target="../media/image4.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9.png"/><Relationship Id="rId4"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8.tif"/><Relationship Id="rId4"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9.tif"/><Relationship Id="rId4"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9.png"/><Relationship Id="rId4"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30.png"/><Relationship Id="rId4" Type="http://schemas.openxmlformats.org/officeDocument/2006/relationships/image" Target="../media/image5.jpeg"/><Relationship Id="rId5"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9.png"/><Relationship Id="rId6"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jpeg"/><Relationship Id="rId4" Type="http://schemas.openxmlformats.org/officeDocument/2006/relationships/image" Target="../media/image10.png"/><Relationship Id="rId5" Type="http://schemas.openxmlformats.org/officeDocument/2006/relationships/image" Target="../media/image2.jpeg"/><Relationship Id="rId6" Type="http://schemas.openxmlformats.org/officeDocument/2006/relationships/image" Target="../media/image11.png"/><Relationship Id="rId7" Type="http://schemas.openxmlformats.org/officeDocument/2006/relationships/image" Target="../media/image3.jpeg"/><Relationship Id="rId8" Type="http://schemas.openxmlformats.org/officeDocument/2006/relationships/image" Target="../media/image12.png"/><Relationship Id="rId9"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gif"/><Relationship Id="rId4" Type="http://schemas.openxmlformats.org/officeDocument/2006/relationships/image" Target="../media/image12.png"/><Relationship Id="rId5"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 name="Immagine" descr="Immagine"/>
          <p:cNvPicPr>
            <a:picLocks noChangeAspect="1"/>
          </p:cNvPicPr>
          <p:nvPr/>
        </p:nvPicPr>
        <p:blipFill>
          <a:blip r:embed="rId2">
            <a:alphaModFix amt="25397"/>
            <a:extLst/>
          </a:blip>
          <a:stretch>
            <a:fillRect/>
          </a:stretch>
        </p:blipFill>
        <p:spPr>
          <a:xfrm>
            <a:off x="0" y="0"/>
            <a:ext cx="12192000" cy="6858000"/>
          </a:xfrm>
          <a:prstGeom prst="rect">
            <a:avLst/>
          </a:prstGeom>
          <a:ln w="12700">
            <a:miter lim="400000"/>
          </a:ln>
        </p:spPr>
      </p:pic>
      <p:sp>
        <p:nvSpPr>
          <p:cNvPr id="107" name="제목 6"/>
          <p:cNvSpPr txBox="1"/>
          <p:nvPr/>
        </p:nvSpPr>
        <p:spPr>
          <a:xfrm>
            <a:off x="3745877" y="2184237"/>
            <a:ext cx="3788392"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90000"/>
              </a:lnSpc>
              <a:spcBef>
                <a:spcPts val="200"/>
              </a:spcBef>
              <a:defRPr b="1" sz="3900">
                <a:solidFill>
                  <a:schemeClr val="accent2"/>
                </a:solidFill>
                <a:latin typeface="Roboto"/>
                <a:ea typeface="Roboto"/>
                <a:cs typeface="Roboto"/>
                <a:sym typeface="Roboto"/>
              </a:defRPr>
            </a:pPr>
            <a:r>
              <a:rPr>
                <a:solidFill>
                  <a:srgbClr val="008F00"/>
                </a:solidFill>
              </a:rPr>
              <a:t>I</a:t>
            </a:r>
            <a:r>
              <a:rPr>
                <a:solidFill>
                  <a:schemeClr val="accent1"/>
                </a:solidFill>
              </a:rPr>
              <a:t>nfo </a:t>
            </a:r>
            <a:r>
              <a:rPr>
                <a:solidFill>
                  <a:srgbClr val="009051"/>
                </a:solidFill>
              </a:rPr>
              <a:t>M</a:t>
            </a:r>
            <a:r>
              <a:rPr>
                <a:solidFill>
                  <a:schemeClr val="accent1"/>
                </a:solidFill>
              </a:rPr>
              <a:t>edstan</a:t>
            </a:r>
          </a:p>
        </p:txBody>
      </p:sp>
      <p:sp>
        <p:nvSpPr>
          <p:cNvPr id="108" name="Benvenuti"/>
          <p:cNvSpPr txBox="1"/>
          <p:nvPr/>
        </p:nvSpPr>
        <p:spPr>
          <a:xfrm>
            <a:off x="1728255" y="3154503"/>
            <a:ext cx="2447800"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50000"/>
              </a:lnSpc>
              <a:spcBef>
                <a:spcPts val="200"/>
              </a:spcBef>
              <a:defRPr b="1" sz="4100">
                <a:solidFill>
                  <a:srgbClr val="595959"/>
                </a:solidFill>
                <a:latin typeface="Roboto"/>
                <a:ea typeface="Roboto"/>
                <a:cs typeface="Roboto"/>
                <a:sym typeface="Roboto"/>
              </a:defRPr>
            </a:pPr>
            <a:r>
              <a:rPr>
                <a:solidFill>
                  <a:srgbClr val="009051"/>
                </a:solidFill>
              </a:rPr>
              <a:t>B</a:t>
            </a:r>
            <a:r>
              <a:rPr>
                <a:solidFill>
                  <a:srgbClr val="273559"/>
                </a:solidFill>
              </a:rPr>
              <a:t>envenuti</a:t>
            </a:r>
          </a:p>
        </p:txBody>
      </p:sp>
      <p:pic>
        <p:nvPicPr>
          <p:cNvPr id="109" name="foto_luciano-removebg-preview.png" descr="foto_luciano-removebg-preview.png"/>
          <p:cNvPicPr>
            <a:picLocks noChangeAspect="1"/>
          </p:cNvPicPr>
          <p:nvPr/>
        </p:nvPicPr>
        <p:blipFill>
          <a:blip r:embed="rId3">
            <a:extLst/>
          </a:blip>
          <a:stretch>
            <a:fillRect/>
          </a:stretch>
        </p:blipFill>
        <p:spPr>
          <a:xfrm>
            <a:off x="7927999" y="2109310"/>
            <a:ext cx="3225801" cy="3136901"/>
          </a:xfrm>
          <a:prstGeom prst="rect">
            <a:avLst/>
          </a:prstGeom>
          <a:ln w="12700">
            <a:miter lim="400000"/>
          </a:ln>
        </p:spPr>
      </p:pic>
      <p:sp>
        <p:nvSpPr>
          <p:cNvPr id="110" name="Luciano Guidorzi"/>
          <p:cNvSpPr txBox="1"/>
          <p:nvPr/>
        </p:nvSpPr>
        <p:spPr>
          <a:xfrm>
            <a:off x="8631580" y="1916429"/>
            <a:ext cx="1818641"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Luciano Guidorzi</a:t>
            </a:r>
          </a:p>
        </p:txBody>
      </p:sp>
      <p:sp>
        <p:nvSpPr>
          <p:cNvPr id="111" name="Personal Trainer"/>
          <p:cNvSpPr txBox="1"/>
          <p:nvPr/>
        </p:nvSpPr>
        <p:spPr>
          <a:xfrm>
            <a:off x="8504580" y="5281929"/>
            <a:ext cx="1725143"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Personal Trainer</a:t>
            </a:r>
          </a:p>
        </p:txBody>
      </p:sp>
      <p:grpSp>
        <p:nvGrpSpPr>
          <p:cNvPr id="114" name="Raggruppa"/>
          <p:cNvGrpSpPr/>
          <p:nvPr/>
        </p:nvGrpSpPr>
        <p:grpSpPr>
          <a:xfrm>
            <a:off x="221267" y="269056"/>
            <a:ext cx="2968215" cy="879105"/>
            <a:chOff x="0" y="0"/>
            <a:chExt cx="2968213" cy="879103"/>
          </a:xfrm>
        </p:grpSpPr>
        <p:pic>
          <p:nvPicPr>
            <p:cNvPr id="112"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113"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pic>
        <p:nvPicPr>
          <p:cNvPr id="209" name="Immagine" descr="Immagine"/>
          <p:cNvPicPr>
            <a:picLocks noChangeAspect="1"/>
          </p:cNvPicPr>
          <p:nvPr/>
        </p:nvPicPr>
        <p:blipFill>
          <a:blip r:embed="rId3">
            <a:extLst/>
          </a:blip>
          <a:srcRect l="11650" t="1320" r="1803" b="657"/>
          <a:stretch>
            <a:fillRect/>
          </a:stretch>
        </p:blipFill>
        <p:spPr>
          <a:xfrm>
            <a:off x="-209242" y="2055777"/>
            <a:ext cx="3841106" cy="4667478"/>
          </a:xfrm>
          <a:custGeom>
            <a:avLst/>
            <a:gdLst/>
            <a:ahLst/>
            <a:cxnLst>
              <a:cxn ang="0">
                <a:pos x="wd2" y="hd2"/>
              </a:cxn>
              <a:cxn ang="5400000">
                <a:pos x="wd2" y="hd2"/>
              </a:cxn>
              <a:cxn ang="10800000">
                <a:pos x="wd2" y="hd2"/>
              </a:cxn>
              <a:cxn ang="16200000">
                <a:pos x="wd2" y="hd2"/>
              </a:cxn>
            </a:cxnLst>
            <a:rect l="0" t="0" r="r" b="b"/>
            <a:pathLst>
              <a:path w="21553" h="21580" fill="norm" stroke="1" extrusionOk="0">
                <a:moveTo>
                  <a:pt x="9903" y="1"/>
                </a:moveTo>
                <a:cubicBezTo>
                  <a:pt x="9460" y="-20"/>
                  <a:pt x="8997" y="266"/>
                  <a:pt x="8997" y="560"/>
                </a:cubicBezTo>
                <a:cubicBezTo>
                  <a:pt x="8997" y="668"/>
                  <a:pt x="8945" y="798"/>
                  <a:pt x="8883" y="848"/>
                </a:cubicBezTo>
                <a:cubicBezTo>
                  <a:pt x="8819" y="902"/>
                  <a:pt x="8806" y="988"/>
                  <a:pt x="8854" y="1052"/>
                </a:cubicBezTo>
                <a:cubicBezTo>
                  <a:pt x="8900" y="1113"/>
                  <a:pt x="8925" y="1263"/>
                  <a:pt x="8910" y="1384"/>
                </a:cubicBezTo>
                <a:cubicBezTo>
                  <a:pt x="8894" y="1505"/>
                  <a:pt x="8938" y="1767"/>
                  <a:pt x="9006" y="1966"/>
                </a:cubicBezTo>
                <a:cubicBezTo>
                  <a:pt x="9073" y="2165"/>
                  <a:pt x="9120" y="2407"/>
                  <a:pt x="9113" y="2507"/>
                </a:cubicBezTo>
                <a:cubicBezTo>
                  <a:pt x="9105" y="2608"/>
                  <a:pt x="9143" y="2714"/>
                  <a:pt x="9197" y="2742"/>
                </a:cubicBezTo>
                <a:cubicBezTo>
                  <a:pt x="9427" y="2859"/>
                  <a:pt x="9295" y="3185"/>
                  <a:pt x="8943" y="3364"/>
                </a:cubicBezTo>
                <a:cubicBezTo>
                  <a:pt x="8640" y="3518"/>
                  <a:pt x="8510" y="3537"/>
                  <a:pt x="8059" y="3482"/>
                </a:cubicBezTo>
                <a:cubicBezTo>
                  <a:pt x="7769" y="3446"/>
                  <a:pt x="7504" y="3415"/>
                  <a:pt x="7467" y="3412"/>
                </a:cubicBezTo>
                <a:cubicBezTo>
                  <a:pt x="7430" y="3409"/>
                  <a:pt x="7366" y="3378"/>
                  <a:pt x="7327" y="3346"/>
                </a:cubicBezTo>
                <a:cubicBezTo>
                  <a:pt x="7287" y="3313"/>
                  <a:pt x="7176" y="3322"/>
                  <a:pt x="7079" y="3364"/>
                </a:cubicBezTo>
                <a:cubicBezTo>
                  <a:pt x="6983" y="3407"/>
                  <a:pt x="6616" y="3451"/>
                  <a:pt x="6262" y="3463"/>
                </a:cubicBezTo>
                <a:cubicBezTo>
                  <a:pt x="5568" y="3486"/>
                  <a:pt x="3258" y="3379"/>
                  <a:pt x="3138" y="3318"/>
                </a:cubicBezTo>
                <a:cubicBezTo>
                  <a:pt x="3097" y="3298"/>
                  <a:pt x="2732" y="3321"/>
                  <a:pt x="2325" y="3371"/>
                </a:cubicBezTo>
                <a:cubicBezTo>
                  <a:pt x="1918" y="3422"/>
                  <a:pt x="1141" y="3471"/>
                  <a:pt x="597" y="3483"/>
                </a:cubicBezTo>
                <a:cubicBezTo>
                  <a:pt x="368" y="3489"/>
                  <a:pt x="177" y="3503"/>
                  <a:pt x="0" y="3518"/>
                </a:cubicBezTo>
                <a:lnTo>
                  <a:pt x="0" y="3981"/>
                </a:lnTo>
                <a:cubicBezTo>
                  <a:pt x="222" y="3920"/>
                  <a:pt x="446" y="3960"/>
                  <a:pt x="844" y="4109"/>
                </a:cubicBezTo>
                <a:cubicBezTo>
                  <a:pt x="1204" y="4244"/>
                  <a:pt x="1511" y="4274"/>
                  <a:pt x="2543" y="4278"/>
                </a:cubicBezTo>
                <a:cubicBezTo>
                  <a:pt x="3236" y="4280"/>
                  <a:pt x="4135" y="4317"/>
                  <a:pt x="4538" y="4361"/>
                </a:cubicBezTo>
                <a:cubicBezTo>
                  <a:pt x="5285" y="4440"/>
                  <a:pt x="6928" y="4821"/>
                  <a:pt x="7153" y="4964"/>
                </a:cubicBezTo>
                <a:cubicBezTo>
                  <a:pt x="7581" y="5237"/>
                  <a:pt x="8402" y="7673"/>
                  <a:pt x="8233" y="8168"/>
                </a:cubicBezTo>
                <a:cubicBezTo>
                  <a:pt x="8191" y="8290"/>
                  <a:pt x="8163" y="8421"/>
                  <a:pt x="8173" y="8458"/>
                </a:cubicBezTo>
                <a:cubicBezTo>
                  <a:pt x="8183" y="8495"/>
                  <a:pt x="8132" y="8644"/>
                  <a:pt x="8055" y="8790"/>
                </a:cubicBezTo>
                <a:cubicBezTo>
                  <a:pt x="7867" y="9145"/>
                  <a:pt x="7685" y="9865"/>
                  <a:pt x="7685" y="10266"/>
                </a:cubicBezTo>
                <a:cubicBezTo>
                  <a:pt x="7685" y="10444"/>
                  <a:pt x="7634" y="10769"/>
                  <a:pt x="7574" y="10987"/>
                </a:cubicBezTo>
                <a:cubicBezTo>
                  <a:pt x="7360" y="11763"/>
                  <a:pt x="7062" y="12713"/>
                  <a:pt x="6972" y="12897"/>
                </a:cubicBezTo>
                <a:cubicBezTo>
                  <a:pt x="6923" y="13000"/>
                  <a:pt x="6884" y="13467"/>
                  <a:pt x="6886" y="13935"/>
                </a:cubicBezTo>
                <a:cubicBezTo>
                  <a:pt x="6888" y="14433"/>
                  <a:pt x="6826" y="14995"/>
                  <a:pt x="6736" y="15286"/>
                </a:cubicBezTo>
                <a:cubicBezTo>
                  <a:pt x="6283" y="16761"/>
                  <a:pt x="5821" y="18101"/>
                  <a:pt x="5716" y="18240"/>
                </a:cubicBezTo>
                <a:cubicBezTo>
                  <a:pt x="5609" y="18383"/>
                  <a:pt x="5571" y="18760"/>
                  <a:pt x="5512" y="20292"/>
                </a:cubicBezTo>
                <a:lnTo>
                  <a:pt x="5463" y="21580"/>
                </a:lnTo>
                <a:lnTo>
                  <a:pt x="6113" y="21580"/>
                </a:lnTo>
                <a:lnTo>
                  <a:pt x="6220" y="21371"/>
                </a:lnTo>
                <a:cubicBezTo>
                  <a:pt x="6582" y="20650"/>
                  <a:pt x="6646" y="20478"/>
                  <a:pt x="6819" y="19730"/>
                </a:cubicBezTo>
                <a:cubicBezTo>
                  <a:pt x="6835" y="19662"/>
                  <a:pt x="6924" y="19400"/>
                  <a:pt x="7019" y="19149"/>
                </a:cubicBezTo>
                <a:cubicBezTo>
                  <a:pt x="7115" y="18897"/>
                  <a:pt x="7254" y="18356"/>
                  <a:pt x="7327" y="17945"/>
                </a:cubicBezTo>
                <a:cubicBezTo>
                  <a:pt x="7399" y="17534"/>
                  <a:pt x="7554" y="17029"/>
                  <a:pt x="7670" y="16824"/>
                </a:cubicBezTo>
                <a:cubicBezTo>
                  <a:pt x="7785" y="16618"/>
                  <a:pt x="7973" y="16151"/>
                  <a:pt x="8088" y="15785"/>
                </a:cubicBezTo>
                <a:cubicBezTo>
                  <a:pt x="8358" y="14926"/>
                  <a:pt x="8418" y="14795"/>
                  <a:pt x="9141" y="13458"/>
                </a:cubicBezTo>
                <a:cubicBezTo>
                  <a:pt x="9914" y="12031"/>
                  <a:pt x="10041" y="11930"/>
                  <a:pt x="10429" y="12471"/>
                </a:cubicBezTo>
                <a:cubicBezTo>
                  <a:pt x="10552" y="12644"/>
                  <a:pt x="10662" y="12830"/>
                  <a:pt x="10671" y="12884"/>
                </a:cubicBezTo>
                <a:cubicBezTo>
                  <a:pt x="10690" y="12990"/>
                  <a:pt x="11106" y="13810"/>
                  <a:pt x="11444" y="14409"/>
                </a:cubicBezTo>
                <a:cubicBezTo>
                  <a:pt x="11559" y="14612"/>
                  <a:pt x="11670" y="14959"/>
                  <a:pt x="11696" y="15180"/>
                </a:cubicBezTo>
                <a:cubicBezTo>
                  <a:pt x="11722" y="15400"/>
                  <a:pt x="11783" y="15601"/>
                  <a:pt x="11832" y="15625"/>
                </a:cubicBezTo>
                <a:cubicBezTo>
                  <a:pt x="11880" y="15650"/>
                  <a:pt x="11921" y="15746"/>
                  <a:pt x="11921" y="15838"/>
                </a:cubicBezTo>
                <a:cubicBezTo>
                  <a:pt x="11921" y="15931"/>
                  <a:pt x="12030" y="16274"/>
                  <a:pt x="12166" y="16602"/>
                </a:cubicBezTo>
                <a:cubicBezTo>
                  <a:pt x="12301" y="16929"/>
                  <a:pt x="12441" y="17514"/>
                  <a:pt x="12480" y="17903"/>
                </a:cubicBezTo>
                <a:cubicBezTo>
                  <a:pt x="12518" y="18291"/>
                  <a:pt x="12634" y="18885"/>
                  <a:pt x="12738" y="19224"/>
                </a:cubicBezTo>
                <a:cubicBezTo>
                  <a:pt x="12842" y="19562"/>
                  <a:pt x="12927" y="19914"/>
                  <a:pt x="12927" y="20004"/>
                </a:cubicBezTo>
                <a:cubicBezTo>
                  <a:pt x="12927" y="20235"/>
                  <a:pt x="13398" y="21280"/>
                  <a:pt x="13609" y="21519"/>
                </a:cubicBezTo>
                <a:lnTo>
                  <a:pt x="13662" y="21580"/>
                </a:lnTo>
                <a:lnTo>
                  <a:pt x="14087" y="21580"/>
                </a:lnTo>
                <a:lnTo>
                  <a:pt x="14085" y="19875"/>
                </a:lnTo>
                <a:cubicBezTo>
                  <a:pt x="14083" y="18201"/>
                  <a:pt x="14062" y="17984"/>
                  <a:pt x="13869" y="17565"/>
                </a:cubicBezTo>
                <a:cubicBezTo>
                  <a:pt x="13752" y="17311"/>
                  <a:pt x="13605" y="16773"/>
                  <a:pt x="13540" y="16367"/>
                </a:cubicBezTo>
                <a:cubicBezTo>
                  <a:pt x="13474" y="15961"/>
                  <a:pt x="13398" y="15600"/>
                  <a:pt x="13373" y="15567"/>
                </a:cubicBezTo>
                <a:cubicBezTo>
                  <a:pt x="13300" y="15470"/>
                  <a:pt x="13038" y="12724"/>
                  <a:pt x="13094" y="12649"/>
                </a:cubicBezTo>
                <a:cubicBezTo>
                  <a:pt x="13122" y="12612"/>
                  <a:pt x="13051" y="12340"/>
                  <a:pt x="12934" y="12042"/>
                </a:cubicBezTo>
                <a:cubicBezTo>
                  <a:pt x="12817" y="11744"/>
                  <a:pt x="12748" y="11462"/>
                  <a:pt x="12780" y="11420"/>
                </a:cubicBezTo>
                <a:cubicBezTo>
                  <a:pt x="12812" y="11377"/>
                  <a:pt x="12780" y="11259"/>
                  <a:pt x="12711" y="11155"/>
                </a:cubicBezTo>
                <a:cubicBezTo>
                  <a:pt x="12642" y="11052"/>
                  <a:pt x="12557" y="10606"/>
                  <a:pt x="12524" y="10166"/>
                </a:cubicBezTo>
                <a:cubicBezTo>
                  <a:pt x="12475" y="9514"/>
                  <a:pt x="12413" y="9284"/>
                  <a:pt x="12183" y="8920"/>
                </a:cubicBezTo>
                <a:cubicBezTo>
                  <a:pt x="11941" y="8536"/>
                  <a:pt x="11903" y="8381"/>
                  <a:pt x="11910" y="7808"/>
                </a:cubicBezTo>
                <a:cubicBezTo>
                  <a:pt x="11917" y="7136"/>
                  <a:pt x="11993" y="6775"/>
                  <a:pt x="12346" y="5742"/>
                </a:cubicBezTo>
                <a:cubicBezTo>
                  <a:pt x="12554" y="5133"/>
                  <a:pt x="12883" y="4777"/>
                  <a:pt x="13235" y="4777"/>
                </a:cubicBezTo>
                <a:cubicBezTo>
                  <a:pt x="13352" y="4777"/>
                  <a:pt x="13529" y="4741"/>
                  <a:pt x="13633" y="4694"/>
                </a:cubicBezTo>
                <a:cubicBezTo>
                  <a:pt x="13738" y="4648"/>
                  <a:pt x="13950" y="4603"/>
                  <a:pt x="14105" y="4595"/>
                </a:cubicBezTo>
                <a:cubicBezTo>
                  <a:pt x="14261" y="4588"/>
                  <a:pt x="14435" y="4562"/>
                  <a:pt x="14488" y="4539"/>
                </a:cubicBezTo>
                <a:cubicBezTo>
                  <a:pt x="14542" y="4515"/>
                  <a:pt x="14760" y="4487"/>
                  <a:pt x="14974" y="4476"/>
                </a:cubicBezTo>
                <a:cubicBezTo>
                  <a:pt x="15187" y="4465"/>
                  <a:pt x="15414" y="4420"/>
                  <a:pt x="15479" y="4377"/>
                </a:cubicBezTo>
                <a:cubicBezTo>
                  <a:pt x="15545" y="4334"/>
                  <a:pt x="16235" y="4252"/>
                  <a:pt x="17011" y="4195"/>
                </a:cubicBezTo>
                <a:cubicBezTo>
                  <a:pt x="17788" y="4138"/>
                  <a:pt x="18608" y="4044"/>
                  <a:pt x="18835" y="3988"/>
                </a:cubicBezTo>
                <a:cubicBezTo>
                  <a:pt x="19085" y="3926"/>
                  <a:pt x="19557" y="3903"/>
                  <a:pt x="20020" y="3927"/>
                </a:cubicBezTo>
                <a:cubicBezTo>
                  <a:pt x="20622" y="3959"/>
                  <a:pt x="20841" y="3938"/>
                  <a:pt x="21038" y="3832"/>
                </a:cubicBezTo>
                <a:cubicBezTo>
                  <a:pt x="21176" y="3758"/>
                  <a:pt x="21371" y="3694"/>
                  <a:pt x="21470" y="3691"/>
                </a:cubicBezTo>
                <a:cubicBezTo>
                  <a:pt x="21600" y="3687"/>
                  <a:pt x="21579" y="3663"/>
                  <a:pt x="21396" y="3603"/>
                </a:cubicBezTo>
                <a:cubicBezTo>
                  <a:pt x="20881" y="3432"/>
                  <a:pt x="15360" y="3225"/>
                  <a:pt x="15045" y="3364"/>
                </a:cubicBezTo>
                <a:cubicBezTo>
                  <a:pt x="14838" y="3455"/>
                  <a:pt x="13908" y="3472"/>
                  <a:pt x="12827" y="3403"/>
                </a:cubicBezTo>
                <a:cubicBezTo>
                  <a:pt x="12343" y="3372"/>
                  <a:pt x="11860" y="3385"/>
                  <a:pt x="11718" y="3430"/>
                </a:cubicBezTo>
                <a:cubicBezTo>
                  <a:pt x="11450" y="3515"/>
                  <a:pt x="11108" y="3434"/>
                  <a:pt x="10785" y="3212"/>
                </a:cubicBezTo>
                <a:cubicBezTo>
                  <a:pt x="10552" y="3051"/>
                  <a:pt x="10564" y="2686"/>
                  <a:pt x="10812" y="2285"/>
                </a:cubicBezTo>
                <a:cubicBezTo>
                  <a:pt x="11062" y="1881"/>
                  <a:pt x="11153" y="940"/>
                  <a:pt x="10983" y="540"/>
                </a:cubicBezTo>
                <a:cubicBezTo>
                  <a:pt x="10844" y="213"/>
                  <a:pt x="10473" y="27"/>
                  <a:pt x="9903" y="1"/>
                </a:cubicBezTo>
                <a:close/>
              </a:path>
            </a:pathLst>
          </a:custGeom>
          <a:ln w="12700">
            <a:miter lim="400000"/>
          </a:ln>
        </p:spPr>
      </p:pic>
      <p:pic>
        <p:nvPicPr>
          <p:cNvPr id="210" name="Immagine" descr="Immagine"/>
          <p:cNvPicPr>
            <a:picLocks noChangeAspect="1"/>
          </p:cNvPicPr>
          <p:nvPr/>
        </p:nvPicPr>
        <p:blipFill>
          <a:blip r:embed="rId4">
            <a:extLst/>
          </a:blip>
          <a:srcRect l="3785" t="3360" r="6720" b="2696"/>
          <a:stretch>
            <a:fillRect/>
          </a:stretch>
        </p:blipFill>
        <p:spPr>
          <a:xfrm>
            <a:off x="8560136" y="1826592"/>
            <a:ext cx="2736774" cy="4897248"/>
          </a:xfrm>
          <a:custGeom>
            <a:avLst/>
            <a:gdLst/>
            <a:ahLst/>
            <a:cxnLst>
              <a:cxn ang="0">
                <a:pos x="wd2" y="hd2"/>
              </a:cxn>
              <a:cxn ang="5400000">
                <a:pos x="wd2" y="hd2"/>
              </a:cxn>
              <a:cxn ang="10800000">
                <a:pos x="wd2" y="hd2"/>
              </a:cxn>
              <a:cxn ang="16200000">
                <a:pos x="wd2" y="hd2"/>
              </a:cxn>
            </a:cxnLst>
            <a:rect l="0" t="0" r="r" b="b"/>
            <a:pathLst>
              <a:path w="21506" h="21585" fill="norm" stroke="1" extrusionOk="0">
                <a:moveTo>
                  <a:pt x="13788" y="7"/>
                </a:moveTo>
                <a:cubicBezTo>
                  <a:pt x="13297" y="29"/>
                  <a:pt x="12792" y="96"/>
                  <a:pt x="12578" y="195"/>
                </a:cubicBezTo>
                <a:cubicBezTo>
                  <a:pt x="12512" y="225"/>
                  <a:pt x="12418" y="249"/>
                  <a:pt x="12369" y="249"/>
                </a:cubicBezTo>
                <a:cubicBezTo>
                  <a:pt x="12320" y="249"/>
                  <a:pt x="12281" y="278"/>
                  <a:pt x="12281" y="314"/>
                </a:cubicBezTo>
                <a:cubicBezTo>
                  <a:pt x="12281" y="349"/>
                  <a:pt x="12197" y="399"/>
                  <a:pt x="12094" y="426"/>
                </a:cubicBezTo>
                <a:cubicBezTo>
                  <a:pt x="11903" y="474"/>
                  <a:pt x="11866" y="535"/>
                  <a:pt x="11782" y="908"/>
                </a:cubicBezTo>
                <a:cubicBezTo>
                  <a:pt x="11756" y="1025"/>
                  <a:pt x="11718" y="1135"/>
                  <a:pt x="11698" y="1153"/>
                </a:cubicBezTo>
                <a:cubicBezTo>
                  <a:pt x="11679" y="1171"/>
                  <a:pt x="11737" y="1253"/>
                  <a:pt x="11826" y="1333"/>
                </a:cubicBezTo>
                <a:cubicBezTo>
                  <a:pt x="11915" y="1414"/>
                  <a:pt x="12015" y="1534"/>
                  <a:pt x="12051" y="1599"/>
                </a:cubicBezTo>
                <a:cubicBezTo>
                  <a:pt x="12087" y="1664"/>
                  <a:pt x="12275" y="1916"/>
                  <a:pt x="12465" y="2159"/>
                </a:cubicBezTo>
                <a:cubicBezTo>
                  <a:pt x="12718" y="2481"/>
                  <a:pt x="12812" y="2655"/>
                  <a:pt x="12812" y="2803"/>
                </a:cubicBezTo>
                <a:cubicBezTo>
                  <a:pt x="12812" y="3036"/>
                  <a:pt x="12766" y="3063"/>
                  <a:pt x="12204" y="3165"/>
                </a:cubicBezTo>
                <a:cubicBezTo>
                  <a:pt x="11974" y="3206"/>
                  <a:pt x="11600" y="3288"/>
                  <a:pt x="11371" y="3347"/>
                </a:cubicBezTo>
                <a:cubicBezTo>
                  <a:pt x="11024" y="3436"/>
                  <a:pt x="10825" y="3454"/>
                  <a:pt x="10195" y="3460"/>
                </a:cubicBezTo>
                <a:cubicBezTo>
                  <a:pt x="9523" y="3467"/>
                  <a:pt x="9382" y="3483"/>
                  <a:pt x="8944" y="3599"/>
                </a:cubicBezTo>
                <a:cubicBezTo>
                  <a:pt x="8673" y="3670"/>
                  <a:pt x="8366" y="3766"/>
                  <a:pt x="8261" y="3812"/>
                </a:cubicBezTo>
                <a:cubicBezTo>
                  <a:pt x="8107" y="3880"/>
                  <a:pt x="7905" y="3901"/>
                  <a:pt x="7164" y="3922"/>
                </a:cubicBezTo>
                <a:cubicBezTo>
                  <a:pt x="6663" y="3936"/>
                  <a:pt x="6180" y="3960"/>
                  <a:pt x="6088" y="3975"/>
                </a:cubicBezTo>
                <a:cubicBezTo>
                  <a:pt x="5954" y="3997"/>
                  <a:pt x="5831" y="3954"/>
                  <a:pt x="5480" y="3760"/>
                </a:cubicBezTo>
                <a:cubicBezTo>
                  <a:pt x="5238" y="3626"/>
                  <a:pt x="4802" y="3415"/>
                  <a:pt x="4510" y="3291"/>
                </a:cubicBezTo>
                <a:cubicBezTo>
                  <a:pt x="4218" y="3167"/>
                  <a:pt x="3890" y="3011"/>
                  <a:pt x="3783" y="2944"/>
                </a:cubicBezTo>
                <a:cubicBezTo>
                  <a:pt x="3407" y="2711"/>
                  <a:pt x="2903" y="2266"/>
                  <a:pt x="2557" y="1865"/>
                </a:cubicBezTo>
                <a:cubicBezTo>
                  <a:pt x="2129" y="1369"/>
                  <a:pt x="1786" y="1168"/>
                  <a:pt x="1382" y="1171"/>
                </a:cubicBezTo>
                <a:cubicBezTo>
                  <a:pt x="968" y="1173"/>
                  <a:pt x="310" y="1251"/>
                  <a:pt x="206" y="1309"/>
                </a:cubicBezTo>
                <a:cubicBezTo>
                  <a:pt x="98" y="1370"/>
                  <a:pt x="252" y="1439"/>
                  <a:pt x="499" y="1440"/>
                </a:cubicBezTo>
                <a:cubicBezTo>
                  <a:pt x="663" y="1441"/>
                  <a:pt x="905" y="1566"/>
                  <a:pt x="1051" y="1725"/>
                </a:cubicBezTo>
                <a:cubicBezTo>
                  <a:pt x="1168" y="1852"/>
                  <a:pt x="1058" y="1880"/>
                  <a:pt x="674" y="1821"/>
                </a:cubicBezTo>
                <a:cubicBezTo>
                  <a:pt x="284" y="1763"/>
                  <a:pt x="0" y="1798"/>
                  <a:pt x="0" y="1904"/>
                </a:cubicBezTo>
                <a:cubicBezTo>
                  <a:pt x="0" y="2074"/>
                  <a:pt x="1184" y="2759"/>
                  <a:pt x="1478" y="2759"/>
                </a:cubicBezTo>
                <a:cubicBezTo>
                  <a:pt x="1643" y="2759"/>
                  <a:pt x="1959" y="3004"/>
                  <a:pt x="2327" y="3415"/>
                </a:cubicBezTo>
                <a:cubicBezTo>
                  <a:pt x="2963" y="4126"/>
                  <a:pt x="3251" y="4329"/>
                  <a:pt x="4351" y="4837"/>
                </a:cubicBezTo>
                <a:cubicBezTo>
                  <a:pt x="4780" y="5035"/>
                  <a:pt x="5309" y="5114"/>
                  <a:pt x="6559" y="5168"/>
                </a:cubicBezTo>
                <a:cubicBezTo>
                  <a:pt x="7774" y="5220"/>
                  <a:pt x="8438" y="5207"/>
                  <a:pt x="8948" y="5120"/>
                </a:cubicBezTo>
                <a:cubicBezTo>
                  <a:pt x="9510" y="5025"/>
                  <a:pt x="9623" y="5052"/>
                  <a:pt x="9771" y="5316"/>
                </a:cubicBezTo>
                <a:cubicBezTo>
                  <a:pt x="9829" y="5420"/>
                  <a:pt x="9934" y="5600"/>
                  <a:pt x="10005" y="5717"/>
                </a:cubicBezTo>
                <a:cubicBezTo>
                  <a:pt x="10076" y="5834"/>
                  <a:pt x="10142" y="6034"/>
                  <a:pt x="10151" y="6163"/>
                </a:cubicBezTo>
                <a:cubicBezTo>
                  <a:pt x="10161" y="6292"/>
                  <a:pt x="10231" y="6551"/>
                  <a:pt x="10310" y="6739"/>
                </a:cubicBezTo>
                <a:cubicBezTo>
                  <a:pt x="10390" y="6926"/>
                  <a:pt x="10510" y="7212"/>
                  <a:pt x="10579" y="7375"/>
                </a:cubicBezTo>
                <a:cubicBezTo>
                  <a:pt x="10666" y="7582"/>
                  <a:pt x="10703" y="7866"/>
                  <a:pt x="10703" y="8311"/>
                </a:cubicBezTo>
                <a:cubicBezTo>
                  <a:pt x="10703" y="8752"/>
                  <a:pt x="10735" y="8984"/>
                  <a:pt x="10803" y="9058"/>
                </a:cubicBezTo>
                <a:cubicBezTo>
                  <a:pt x="10885" y="9147"/>
                  <a:pt x="10883" y="9213"/>
                  <a:pt x="10784" y="9460"/>
                </a:cubicBezTo>
                <a:cubicBezTo>
                  <a:pt x="10693" y="9688"/>
                  <a:pt x="10683" y="9807"/>
                  <a:pt x="10741" y="9971"/>
                </a:cubicBezTo>
                <a:cubicBezTo>
                  <a:pt x="10842" y="10257"/>
                  <a:pt x="10745" y="11264"/>
                  <a:pt x="10544" y="12009"/>
                </a:cubicBezTo>
                <a:cubicBezTo>
                  <a:pt x="10457" y="12334"/>
                  <a:pt x="10364" y="12755"/>
                  <a:pt x="10339" y="12945"/>
                </a:cubicBezTo>
                <a:cubicBezTo>
                  <a:pt x="10287" y="13329"/>
                  <a:pt x="10400" y="14191"/>
                  <a:pt x="10579" y="14783"/>
                </a:cubicBezTo>
                <a:cubicBezTo>
                  <a:pt x="10691" y="15157"/>
                  <a:pt x="10689" y="15178"/>
                  <a:pt x="10535" y="15410"/>
                </a:cubicBezTo>
                <a:cubicBezTo>
                  <a:pt x="10447" y="15541"/>
                  <a:pt x="10224" y="15775"/>
                  <a:pt x="10036" y="15929"/>
                </a:cubicBezTo>
                <a:cubicBezTo>
                  <a:pt x="9463" y="16398"/>
                  <a:pt x="9323" y="16667"/>
                  <a:pt x="9203" y="17545"/>
                </a:cubicBezTo>
                <a:cubicBezTo>
                  <a:pt x="9146" y="17967"/>
                  <a:pt x="9100" y="18521"/>
                  <a:pt x="9097" y="18779"/>
                </a:cubicBezTo>
                <a:cubicBezTo>
                  <a:pt x="9094" y="19121"/>
                  <a:pt x="9063" y="19269"/>
                  <a:pt x="8982" y="19330"/>
                </a:cubicBezTo>
                <a:cubicBezTo>
                  <a:pt x="8921" y="19375"/>
                  <a:pt x="8870" y="19479"/>
                  <a:pt x="8870" y="19559"/>
                </a:cubicBezTo>
                <a:cubicBezTo>
                  <a:pt x="8870" y="19755"/>
                  <a:pt x="8563" y="20031"/>
                  <a:pt x="7950" y="20386"/>
                </a:cubicBezTo>
                <a:cubicBezTo>
                  <a:pt x="7672" y="20547"/>
                  <a:pt x="7426" y="20719"/>
                  <a:pt x="7404" y="20767"/>
                </a:cubicBezTo>
                <a:cubicBezTo>
                  <a:pt x="7359" y="20864"/>
                  <a:pt x="7537" y="21304"/>
                  <a:pt x="7647" y="21366"/>
                </a:cubicBezTo>
                <a:cubicBezTo>
                  <a:pt x="7733" y="21414"/>
                  <a:pt x="8807" y="21457"/>
                  <a:pt x="9057" y="21422"/>
                </a:cubicBezTo>
                <a:cubicBezTo>
                  <a:pt x="9207" y="21401"/>
                  <a:pt x="9268" y="21347"/>
                  <a:pt x="9365" y="21151"/>
                </a:cubicBezTo>
                <a:cubicBezTo>
                  <a:pt x="9522" y="20834"/>
                  <a:pt x="9928" y="20253"/>
                  <a:pt x="10014" y="20223"/>
                </a:cubicBezTo>
                <a:cubicBezTo>
                  <a:pt x="10051" y="20211"/>
                  <a:pt x="10083" y="20157"/>
                  <a:pt x="10083" y="20105"/>
                </a:cubicBezTo>
                <a:cubicBezTo>
                  <a:pt x="10083" y="20052"/>
                  <a:pt x="10151" y="19935"/>
                  <a:pt x="10236" y="19842"/>
                </a:cubicBezTo>
                <a:cubicBezTo>
                  <a:pt x="10364" y="19703"/>
                  <a:pt x="10383" y="19628"/>
                  <a:pt x="10342" y="19408"/>
                </a:cubicBezTo>
                <a:cubicBezTo>
                  <a:pt x="10297" y="19168"/>
                  <a:pt x="10315" y="19116"/>
                  <a:pt x="10529" y="18868"/>
                </a:cubicBezTo>
                <a:cubicBezTo>
                  <a:pt x="10658" y="18717"/>
                  <a:pt x="10852" y="18457"/>
                  <a:pt x="10959" y="18291"/>
                </a:cubicBezTo>
                <a:cubicBezTo>
                  <a:pt x="11066" y="18124"/>
                  <a:pt x="11292" y="17864"/>
                  <a:pt x="11464" y="17710"/>
                </a:cubicBezTo>
                <a:cubicBezTo>
                  <a:pt x="11758" y="17447"/>
                  <a:pt x="11781" y="17402"/>
                  <a:pt x="11857" y="16956"/>
                </a:cubicBezTo>
                <a:cubicBezTo>
                  <a:pt x="11936" y="16494"/>
                  <a:pt x="11948" y="16476"/>
                  <a:pt x="12263" y="16239"/>
                </a:cubicBezTo>
                <a:cubicBezTo>
                  <a:pt x="12541" y="16029"/>
                  <a:pt x="12627" y="15905"/>
                  <a:pt x="12896" y="15345"/>
                </a:cubicBezTo>
                <a:cubicBezTo>
                  <a:pt x="13067" y="14987"/>
                  <a:pt x="13272" y="14542"/>
                  <a:pt x="13348" y="14355"/>
                </a:cubicBezTo>
                <a:cubicBezTo>
                  <a:pt x="13528" y="13913"/>
                  <a:pt x="14198" y="12822"/>
                  <a:pt x="14290" y="12822"/>
                </a:cubicBezTo>
                <a:cubicBezTo>
                  <a:pt x="14474" y="12822"/>
                  <a:pt x="14614" y="13898"/>
                  <a:pt x="14564" y="14950"/>
                </a:cubicBezTo>
                <a:cubicBezTo>
                  <a:pt x="14547" y="15309"/>
                  <a:pt x="14571" y="15570"/>
                  <a:pt x="14633" y="15695"/>
                </a:cubicBezTo>
                <a:cubicBezTo>
                  <a:pt x="14761" y="15950"/>
                  <a:pt x="14757" y="15969"/>
                  <a:pt x="14405" y="16653"/>
                </a:cubicBezTo>
                <a:cubicBezTo>
                  <a:pt x="14064" y="17317"/>
                  <a:pt x="14015" y="17686"/>
                  <a:pt x="14218" y="18056"/>
                </a:cubicBezTo>
                <a:cubicBezTo>
                  <a:pt x="14291" y="18189"/>
                  <a:pt x="14319" y="18336"/>
                  <a:pt x="14290" y="18448"/>
                </a:cubicBezTo>
                <a:cubicBezTo>
                  <a:pt x="14265" y="18547"/>
                  <a:pt x="14242" y="18929"/>
                  <a:pt x="14240" y="19298"/>
                </a:cubicBezTo>
                <a:cubicBezTo>
                  <a:pt x="14237" y="19821"/>
                  <a:pt x="14208" y="20018"/>
                  <a:pt x="14106" y="20183"/>
                </a:cubicBezTo>
                <a:cubicBezTo>
                  <a:pt x="14031" y="20304"/>
                  <a:pt x="13987" y="20466"/>
                  <a:pt x="14006" y="20558"/>
                </a:cubicBezTo>
                <a:cubicBezTo>
                  <a:pt x="14028" y="20664"/>
                  <a:pt x="13984" y="20790"/>
                  <a:pt x="13875" y="20932"/>
                </a:cubicBezTo>
                <a:cubicBezTo>
                  <a:pt x="13785" y="21050"/>
                  <a:pt x="13722" y="21197"/>
                  <a:pt x="13735" y="21259"/>
                </a:cubicBezTo>
                <a:cubicBezTo>
                  <a:pt x="13755" y="21356"/>
                  <a:pt x="13807" y="21377"/>
                  <a:pt x="14090" y="21404"/>
                </a:cubicBezTo>
                <a:cubicBezTo>
                  <a:pt x="14272" y="21422"/>
                  <a:pt x="14467" y="21459"/>
                  <a:pt x="14527" y="21486"/>
                </a:cubicBezTo>
                <a:cubicBezTo>
                  <a:pt x="14587" y="21514"/>
                  <a:pt x="14848" y="21549"/>
                  <a:pt x="15107" y="21563"/>
                </a:cubicBezTo>
                <a:cubicBezTo>
                  <a:pt x="15321" y="21576"/>
                  <a:pt x="15535" y="21583"/>
                  <a:pt x="15740" y="21584"/>
                </a:cubicBezTo>
                <a:cubicBezTo>
                  <a:pt x="15945" y="21586"/>
                  <a:pt x="16142" y="21583"/>
                  <a:pt x="16317" y="21574"/>
                </a:cubicBezTo>
                <a:cubicBezTo>
                  <a:pt x="16497" y="21565"/>
                  <a:pt x="16754" y="21415"/>
                  <a:pt x="16754" y="21319"/>
                </a:cubicBezTo>
                <a:cubicBezTo>
                  <a:pt x="16754" y="21264"/>
                  <a:pt x="16662" y="21224"/>
                  <a:pt x="16454" y="21189"/>
                </a:cubicBezTo>
                <a:cubicBezTo>
                  <a:pt x="16032" y="21118"/>
                  <a:pt x="15496" y="20767"/>
                  <a:pt x="15391" y="20493"/>
                </a:cubicBezTo>
                <a:cubicBezTo>
                  <a:pt x="15283" y="20211"/>
                  <a:pt x="15276" y="20242"/>
                  <a:pt x="15612" y="19662"/>
                </a:cubicBezTo>
                <a:cubicBezTo>
                  <a:pt x="15777" y="19378"/>
                  <a:pt x="16107" y="18729"/>
                  <a:pt x="16345" y="18219"/>
                </a:cubicBezTo>
                <a:lnTo>
                  <a:pt x="16779" y="17290"/>
                </a:lnTo>
                <a:lnTo>
                  <a:pt x="16797" y="16289"/>
                </a:lnTo>
                <a:cubicBezTo>
                  <a:pt x="16816" y="15308"/>
                  <a:pt x="16819" y="15283"/>
                  <a:pt x="17041" y="14908"/>
                </a:cubicBezTo>
                <a:cubicBezTo>
                  <a:pt x="17390" y="14314"/>
                  <a:pt x="17948" y="12875"/>
                  <a:pt x="18039" y="12333"/>
                </a:cubicBezTo>
                <a:cubicBezTo>
                  <a:pt x="18084" y="12064"/>
                  <a:pt x="18176" y="11564"/>
                  <a:pt x="18244" y="11222"/>
                </a:cubicBezTo>
                <a:cubicBezTo>
                  <a:pt x="18368" y="10609"/>
                  <a:pt x="18369" y="10591"/>
                  <a:pt x="18204" y="10073"/>
                </a:cubicBezTo>
                <a:cubicBezTo>
                  <a:pt x="18112" y="9783"/>
                  <a:pt x="17979" y="9370"/>
                  <a:pt x="17911" y="9154"/>
                </a:cubicBezTo>
                <a:cubicBezTo>
                  <a:pt x="17813" y="8844"/>
                  <a:pt x="17806" y="8739"/>
                  <a:pt x="17876" y="8652"/>
                </a:cubicBezTo>
                <a:cubicBezTo>
                  <a:pt x="18007" y="8491"/>
                  <a:pt x="17987" y="8294"/>
                  <a:pt x="17808" y="8010"/>
                </a:cubicBezTo>
                <a:cubicBezTo>
                  <a:pt x="17555" y="7610"/>
                  <a:pt x="17532" y="6611"/>
                  <a:pt x="17777" y="6611"/>
                </a:cubicBezTo>
                <a:cubicBezTo>
                  <a:pt x="17891" y="6611"/>
                  <a:pt x="18347" y="7473"/>
                  <a:pt x="18422" y="7832"/>
                </a:cubicBezTo>
                <a:cubicBezTo>
                  <a:pt x="18460" y="8013"/>
                  <a:pt x="18521" y="8196"/>
                  <a:pt x="18559" y="8238"/>
                </a:cubicBezTo>
                <a:cubicBezTo>
                  <a:pt x="18598" y="8279"/>
                  <a:pt x="18654" y="8408"/>
                  <a:pt x="18684" y="8525"/>
                </a:cubicBezTo>
                <a:cubicBezTo>
                  <a:pt x="18760" y="8820"/>
                  <a:pt x="19112" y="9318"/>
                  <a:pt x="19514" y="9695"/>
                </a:cubicBezTo>
                <a:cubicBezTo>
                  <a:pt x="19700" y="9869"/>
                  <a:pt x="19945" y="10132"/>
                  <a:pt x="20056" y="10279"/>
                </a:cubicBezTo>
                <a:lnTo>
                  <a:pt x="20259" y="10547"/>
                </a:lnTo>
                <a:lnTo>
                  <a:pt x="20088" y="10769"/>
                </a:lnTo>
                <a:cubicBezTo>
                  <a:pt x="19940" y="10962"/>
                  <a:pt x="19925" y="11030"/>
                  <a:pt x="19975" y="11290"/>
                </a:cubicBezTo>
                <a:cubicBezTo>
                  <a:pt x="20007" y="11454"/>
                  <a:pt x="20039" y="11679"/>
                  <a:pt x="20047" y="11790"/>
                </a:cubicBezTo>
                <a:cubicBezTo>
                  <a:pt x="20065" y="12029"/>
                  <a:pt x="20121" y="12071"/>
                  <a:pt x="20318" y="12002"/>
                </a:cubicBezTo>
                <a:cubicBezTo>
                  <a:pt x="20441" y="11959"/>
                  <a:pt x="20476" y="11965"/>
                  <a:pt x="20543" y="12035"/>
                </a:cubicBezTo>
                <a:cubicBezTo>
                  <a:pt x="20607" y="12103"/>
                  <a:pt x="20592" y="12128"/>
                  <a:pt x="20468" y="12172"/>
                </a:cubicBezTo>
                <a:cubicBezTo>
                  <a:pt x="20251" y="12248"/>
                  <a:pt x="20279" y="12291"/>
                  <a:pt x="20546" y="12291"/>
                </a:cubicBezTo>
                <a:cubicBezTo>
                  <a:pt x="20876" y="12291"/>
                  <a:pt x="21146" y="12175"/>
                  <a:pt x="21307" y="11964"/>
                </a:cubicBezTo>
                <a:cubicBezTo>
                  <a:pt x="21600" y="11580"/>
                  <a:pt x="21587" y="11396"/>
                  <a:pt x="21151" y="10099"/>
                </a:cubicBezTo>
                <a:cubicBezTo>
                  <a:pt x="21072" y="9865"/>
                  <a:pt x="20984" y="9550"/>
                  <a:pt x="20958" y="9397"/>
                </a:cubicBezTo>
                <a:cubicBezTo>
                  <a:pt x="20888" y="9001"/>
                  <a:pt x="20408" y="7669"/>
                  <a:pt x="20268" y="7487"/>
                </a:cubicBezTo>
                <a:cubicBezTo>
                  <a:pt x="19951" y="7073"/>
                  <a:pt x="19772" y="6703"/>
                  <a:pt x="19704" y="6303"/>
                </a:cubicBezTo>
                <a:cubicBezTo>
                  <a:pt x="19663" y="6063"/>
                  <a:pt x="19598" y="5818"/>
                  <a:pt x="19557" y="5757"/>
                </a:cubicBezTo>
                <a:cubicBezTo>
                  <a:pt x="19517" y="5697"/>
                  <a:pt x="19483" y="5463"/>
                  <a:pt x="19483" y="5236"/>
                </a:cubicBezTo>
                <a:cubicBezTo>
                  <a:pt x="19482" y="4739"/>
                  <a:pt x="19283" y="4231"/>
                  <a:pt x="18999" y="4001"/>
                </a:cubicBezTo>
                <a:cubicBezTo>
                  <a:pt x="18750" y="3799"/>
                  <a:pt x="18374" y="3681"/>
                  <a:pt x="17752" y="3609"/>
                </a:cubicBezTo>
                <a:cubicBezTo>
                  <a:pt x="17483" y="3578"/>
                  <a:pt x="16899" y="3450"/>
                  <a:pt x="16426" y="3317"/>
                </a:cubicBezTo>
                <a:cubicBezTo>
                  <a:pt x="15682" y="3108"/>
                  <a:pt x="15568" y="3062"/>
                  <a:pt x="15497" y="2937"/>
                </a:cubicBezTo>
                <a:cubicBezTo>
                  <a:pt x="15384" y="2741"/>
                  <a:pt x="15541" y="2177"/>
                  <a:pt x="15806" y="1827"/>
                </a:cubicBezTo>
                <a:cubicBezTo>
                  <a:pt x="16103" y="1433"/>
                  <a:pt x="16135" y="952"/>
                  <a:pt x="15887" y="655"/>
                </a:cubicBezTo>
                <a:cubicBezTo>
                  <a:pt x="15694" y="425"/>
                  <a:pt x="15306" y="163"/>
                  <a:pt x="15154" y="163"/>
                </a:cubicBezTo>
                <a:cubicBezTo>
                  <a:pt x="15103" y="163"/>
                  <a:pt x="14995" y="131"/>
                  <a:pt x="14917" y="91"/>
                </a:cubicBezTo>
                <a:cubicBezTo>
                  <a:pt x="14756" y="10"/>
                  <a:pt x="14279" y="-14"/>
                  <a:pt x="13788" y="7"/>
                </a:cubicBezTo>
                <a:close/>
              </a:path>
            </a:pathLst>
          </a:custGeom>
          <a:ln w="12700">
            <a:miter lim="400000"/>
          </a:ln>
        </p:spPr>
      </p:pic>
      <p:sp>
        <p:nvSpPr>
          <p:cNvPr id="211" name="Equilibrio Termico e Trasporto di Sostanze"/>
          <p:cNvSpPr txBox="1"/>
          <p:nvPr/>
        </p:nvSpPr>
        <p:spPr>
          <a:xfrm>
            <a:off x="2904693" y="1442044"/>
            <a:ext cx="6167051"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sz="2600">
                <a:solidFill>
                  <a:srgbClr val="2B3C4F"/>
                </a:solidFill>
                <a:latin typeface="Roboto"/>
                <a:ea typeface="Roboto"/>
                <a:cs typeface="Roboto"/>
                <a:sym typeface="Roboto"/>
              </a:defRPr>
            </a:pPr>
            <a:r>
              <a:rPr>
                <a:solidFill>
                  <a:srgbClr val="4F8F00"/>
                </a:solidFill>
              </a:rPr>
              <a:t>E</a:t>
            </a:r>
            <a:r>
              <a:t>quilibrio </a:t>
            </a:r>
            <a:r>
              <a:rPr>
                <a:solidFill>
                  <a:srgbClr val="009051"/>
                </a:solidFill>
              </a:rPr>
              <a:t>T</a:t>
            </a:r>
            <a:r>
              <a:t>ermico e </a:t>
            </a:r>
            <a:r>
              <a:rPr>
                <a:solidFill>
                  <a:srgbClr val="008F00"/>
                </a:solidFill>
              </a:rPr>
              <a:t>T</a:t>
            </a:r>
            <a:r>
              <a:t>rasporto di </a:t>
            </a:r>
            <a:r>
              <a:rPr>
                <a:solidFill>
                  <a:srgbClr val="009051"/>
                </a:solidFill>
              </a:rPr>
              <a:t>S</a:t>
            </a:r>
            <a:r>
              <a:t>ostanze</a:t>
            </a:r>
          </a:p>
        </p:txBody>
      </p:sp>
      <p:sp>
        <p:nvSpPr>
          <p:cNvPr id="212" name="La Vita è Movimento, il Movimento è Vita"/>
          <p:cNvSpPr txBox="1"/>
          <p:nvPr/>
        </p:nvSpPr>
        <p:spPr>
          <a:xfrm>
            <a:off x="3904195" y="6352702"/>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13" name="Nel caso in cui ci fosse una variazione termica importante, che può essere dovuta anche dall’attività fisica, la capacità del corpo di svolgere i normali processi fisiologici, viene compromessa."/>
          <p:cNvSpPr txBox="1"/>
          <p:nvPr/>
        </p:nvSpPr>
        <p:spPr>
          <a:xfrm>
            <a:off x="2540934" y="3209033"/>
            <a:ext cx="7110133" cy="151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2B3C4F"/>
                </a:solidFill>
                <a:latin typeface="Roboto"/>
                <a:ea typeface="Roboto"/>
                <a:cs typeface="Roboto"/>
                <a:sym typeface="Roboto"/>
              </a:defRPr>
            </a:lvl1pPr>
          </a:lstStyle>
          <a:p>
            <a:pPr/>
            <a:r>
              <a:t>Nel caso in cui ci fosse una variazione termica importante, che può essere dovuta anche dall’attività fisica, la capacità del corpo di svolgere i normali processi fisiologici, viene compromessa.</a:t>
            </a:r>
          </a:p>
        </p:txBody>
      </p:sp>
      <p:sp>
        <p:nvSpPr>
          <p:cNvPr id="214" name="제목 6"/>
          <p:cNvSpPr txBox="1"/>
          <p:nvPr/>
        </p:nvSpPr>
        <p:spPr>
          <a:xfrm>
            <a:off x="3262158" y="421588"/>
            <a:ext cx="60331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C</a:t>
            </a:r>
            <a:r>
              <a:rPr>
                <a:solidFill>
                  <a:schemeClr val="accent1"/>
                </a:solidFill>
              </a:rPr>
              <a:t>ome </a:t>
            </a:r>
            <a:r>
              <a:rPr>
                <a:solidFill>
                  <a:srgbClr val="009051"/>
                </a:solidFill>
              </a:rPr>
              <a:t>F</a:t>
            </a:r>
            <a:r>
              <a:rPr>
                <a:solidFill>
                  <a:schemeClr val="accent1"/>
                </a:solidFill>
              </a:rPr>
              <a:t>unziona il </a:t>
            </a:r>
            <a:r>
              <a:rPr>
                <a:solidFill>
                  <a:srgbClr val="009051"/>
                </a:solidFill>
              </a:rPr>
              <a:t>M</a:t>
            </a:r>
            <a:r>
              <a:rPr>
                <a:solidFill>
                  <a:schemeClr val="accent1"/>
                </a:solidFill>
              </a:rPr>
              <a:t>ovimento</a:t>
            </a:r>
          </a:p>
        </p:txBody>
      </p:sp>
      <p:grpSp>
        <p:nvGrpSpPr>
          <p:cNvPr id="217" name="Raggruppa"/>
          <p:cNvGrpSpPr/>
          <p:nvPr/>
        </p:nvGrpSpPr>
        <p:grpSpPr>
          <a:xfrm>
            <a:off x="221267" y="269056"/>
            <a:ext cx="2968215" cy="879105"/>
            <a:chOff x="0" y="0"/>
            <a:chExt cx="2968213" cy="879103"/>
          </a:xfrm>
        </p:grpSpPr>
        <p:pic>
          <p:nvPicPr>
            <p:cNvPr id="215"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216"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20" name="Attività Elettromagnetica"/>
          <p:cNvSpPr txBox="1"/>
          <p:nvPr/>
        </p:nvSpPr>
        <p:spPr>
          <a:xfrm>
            <a:off x="4145838" y="1504868"/>
            <a:ext cx="3934134" cy="510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sz="2800">
                <a:solidFill>
                  <a:srgbClr val="2B3C4F"/>
                </a:solidFill>
                <a:latin typeface="Roboto"/>
                <a:ea typeface="Roboto"/>
                <a:cs typeface="Roboto"/>
                <a:sym typeface="Roboto"/>
              </a:defRPr>
            </a:pPr>
            <a:r>
              <a:rPr>
                <a:solidFill>
                  <a:srgbClr val="4F8F00"/>
                </a:solidFill>
              </a:rPr>
              <a:t>A</a:t>
            </a:r>
            <a:r>
              <a:t>ttività </a:t>
            </a:r>
            <a:r>
              <a:rPr>
                <a:solidFill>
                  <a:srgbClr val="009051"/>
                </a:solidFill>
              </a:rPr>
              <a:t>E</a:t>
            </a:r>
            <a:r>
              <a:t>lettromagnetica</a:t>
            </a:r>
          </a:p>
        </p:txBody>
      </p:sp>
      <p:pic>
        <p:nvPicPr>
          <p:cNvPr id="221" name="Schermata 2022-11-27 alle 08.47.07.png" descr="Schermata 2022-11-27 alle 08.47.07.png"/>
          <p:cNvPicPr>
            <a:picLocks noChangeAspect="1"/>
          </p:cNvPicPr>
          <p:nvPr/>
        </p:nvPicPr>
        <p:blipFill>
          <a:blip r:embed="rId3">
            <a:extLst/>
          </a:blip>
          <a:srcRect l="4986" t="6261" r="10761" b="7842"/>
          <a:stretch>
            <a:fillRect/>
          </a:stretch>
        </p:blipFill>
        <p:spPr>
          <a:xfrm>
            <a:off x="369104" y="2235405"/>
            <a:ext cx="3081614" cy="3065370"/>
          </a:xfrm>
          <a:custGeom>
            <a:avLst/>
            <a:gdLst/>
            <a:ahLst/>
            <a:cxnLst>
              <a:cxn ang="0">
                <a:pos x="wd2" y="hd2"/>
              </a:cxn>
              <a:cxn ang="5400000">
                <a:pos x="wd2" y="hd2"/>
              </a:cxn>
              <a:cxn ang="10800000">
                <a:pos x="wd2" y="hd2"/>
              </a:cxn>
              <a:cxn ang="16200000">
                <a:pos x="wd2" y="hd2"/>
              </a:cxn>
            </a:cxnLst>
            <a:rect l="0" t="0" r="r" b="b"/>
            <a:pathLst>
              <a:path w="21561" h="21539" fill="norm" stroke="1" extrusionOk="0">
                <a:moveTo>
                  <a:pt x="10772" y="0"/>
                </a:moveTo>
                <a:cubicBezTo>
                  <a:pt x="9919" y="-1"/>
                  <a:pt x="9065" y="49"/>
                  <a:pt x="8623" y="151"/>
                </a:cubicBezTo>
                <a:cubicBezTo>
                  <a:pt x="3858" y="1244"/>
                  <a:pt x="586" y="4908"/>
                  <a:pt x="54" y="9747"/>
                </a:cubicBezTo>
                <a:cubicBezTo>
                  <a:pt x="22" y="10032"/>
                  <a:pt x="5" y="10323"/>
                  <a:pt x="1" y="10619"/>
                </a:cubicBezTo>
                <a:cubicBezTo>
                  <a:pt x="-11" y="11507"/>
                  <a:pt x="103" y="12440"/>
                  <a:pt x="337" y="13403"/>
                </a:cubicBezTo>
                <a:cubicBezTo>
                  <a:pt x="1317" y="17432"/>
                  <a:pt x="4509" y="20489"/>
                  <a:pt x="8656" y="21367"/>
                </a:cubicBezTo>
                <a:cubicBezTo>
                  <a:pt x="9541" y="21555"/>
                  <a:pt x="11599" y="21599"/>
                  <a:pt x="12457" y="21451"/>
                </a:cubicBezTo>
                <a:cubicBezTo>
                  <a:pt x="14097" y="21168"/>
                  <a:pt x="15476" y="20622"/>
                  <a:pt x="16894" y="19691"/>
                </a:cubicBezTo>
                <a:cubicBezTo>
                  <a:pt x="17779" y="19111"/>
                  <a:pt x="19276" y="17554"/>
                  <a:pt x="19857" y="16610"/>
                </a:cubicBezTo>
                <a:cubicBezTo>
                  <a:pt x="21021" y="14719"/>
                  <a:pt x="21589" y="12648"/>
                  <a:pt x="21559" y="10594"/>
                </a:cubicBezTo>
                <a:cubicBezTo>
                  <a:pt x="21530" y="8541"/>
                  <a:pt x="20903" y="6503"/>
                  <a:pt x="19685" y="4677"/>
                </a:cubicBezTo>
                <a:cubicBezTo>
                  <a:pt x="18158" y="2387"/>
                  <a:pt x="15807" y="815"/>
                  <a:pt x="12926" y="156"/>
                </a:cubicBezTo>
                <a:cubicBezTo>
                  <a:pt x="12478" y="54"/>
                  <a:pt x="11625" y="1"/>
                  <a:pt x="10772" y="0"/>
                </a:cubicBezTo>
                <a:close/>
              </a:path>
            </a:pathLst>
          </a:custGeom>
          <a:ln w="12700">
            <a:miter lim="400000"/>
          </a:ln>
        </p:spPr>
      </p:pic>
      <p:sp>
        <p:nvSpPr>
          <p:cNvPr id="222" name="In maniera analoga alla Terra, un magnete possiede dei poli.…"/>
          <p:cNvSpPr txBox="1"/>
          <p:nvPr/>
        </p:nvSpPr>
        <p:spPr>
          <a:xfrm>
            <a:off x="3837540" y="2316479"/>
            <a:ext cx="7489228" cy="222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100">
                <a:solidFill>
                  <a:srgbClr val="2B3C4F"/>
                </a:solidFill>
                <a:latin typeface="Roboto"/>
                <a:ea typeface="Roboto"/>
                <a:cs typeface="Roboto"/>
                <a:sym typeface="Roboto"/>
              </a:defRPr>
            </a:pPr>
            <a:r>
              <a:t>In maniera analoga alla Terra, un magnete possiede dei poli.</a:t>
            </a:r>
          </a:p>
          <a:p>
            <a:pPr>
              <a:defRPr sz="2100">
                <a:solidFill>
                  <a:srgbClr val="2B3C4F"/>
                </a:solidFill>
                <a:latin typeface="Roboto"/>
                <a:ea typeface="Roboto"/>
                <a:cs typeface="Roboto"/>
                <a:sym typeface="Roboto"/>
              </a:defRPr>
            </a:pPr>
            <a:r>
              <a:t>Anche il corpo umano ha un flusso magnetico che va dalla testa alla punta dei piedi, e affichè il corpo sia in uno stato di salute ottimale, il movimento delle cariche elettriche al suo interno, deve poter fluire liberamente.</a:t>
            </a:r>
          </a:p>
          <a:p>
            <a:pPr>
              <a:defRPr sz="2100">
                <a:solidFill>
                  <a:srgbClr val="2B3C4F"/>
                </a:solidFill>
                <a:latin typeface="Roboto"/>
                <a:ea typeface="Roboto"/>
                <a:cs typeface="Roboto"/>
                <a:sym typeface="Roboto"/>
              </a:defRPr>
            </a:pPr>
            <a:r>
              <a:t>Pertanto è fondamentale tenere in considerazione eventuali interferenze elettromagnetiche esterne. </a:t>
            </a:r>
          </a:p>
        </p:txBody>
      </p:sp>
      <p:sp>
        <p:nvSpPr>
          <p:cNvPr id="223"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24" name="제목 6"/>
          <p:cNvSpPr txBox="1"/>
          <p:nvPr/>
        </p:nvSpPr>
        <p:spPr>
          <a:xfrm>
            <a:off x="3262158" y="421588"/>
            <a:ext cx="60331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C</a:t>
            </a:r>
            <a:r>
              <a:rPr>
                <a:solidFill>
                  <a:schemeClr val="accent1"/>
                </a:solidFill>
              </a:rPr>
              <a:t>ome </a:t>
            </a:r>
            <a:r>
              <a:rPr>
                <a:solidFill>
                  <a:srgbClr val="009051"/>
                </a:solidFill>
              </a:rPr>
              <a:t>F</a:t>
            </a:r>
            <a:r>
              <a:rPr>
                <a:solidFill>
                  <a:schemeClr val="accent1"/>
                </a:solidFill>
              </a:rPr>
              <a:t>unziona il </a:t>
            </a:r>
            <a:r>
              <a:rPr>
                <a:solidFill>
                  <a:srgbClr val="009051"/>
                </a:solidFill>
              </a:rPr>
              <a:t>M</a:t>
            </a:r>
            <a:r>
              <a:rPr>
                <a:solidFill>
                  <a:schemeClr val="accent1"/>
                </a:solidFill>
              </a:rPr>
              <a:t>ovimento</a:t>
            </a:r>
          </a:p>
        </p:txBody>
      </p:sp>
      <p:grpSp>
        <p:nvGrpSpPr>
          <p:cNvPr id="227" name="Raggruppa"/>
          <p:cNvGrpSpPr/>
          <p:nvPr/>
        </p:nvGrpSpPr>
        <p:grpSpPr>
          <a:xfrm>
            <a:off x="221267" y="269056"/>
            <a:ext cx="2968215" cy="879105"/>
            <a:chOff x="0" y="0"/>
            <a:chExt cx="2968213" cy="879103"/>
          </a:xfrm>
        </p:grpSpPr>
        <p:pic>
          <p:nvPicPr>
            <p:cNvPr id="225"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226"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30"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pic>
        <p:nvPicPr>
          <p:cNvPr id="231" name="Immagine" descr="Immagine"/>
          <p:cNvPicPr>
            <a:picLocks noChangeAspect="1"/>
          </p:cNvPicPr>
          <p:nvPr/>
        </p:nvPicPr>
        <p:blipFill>
          <a:blip r:embed="rId3">
            <a:extLst/>
          </a:blip>
          <a:stretch>
            <a:fillRect/>
          </a:stretch>
        </p:blipFill>
        <p:spPr>
          <a:xfrm>
            <a:off x="2082800" y="1562100"/>
            <a:ext cx="8382000" cy="4191000"/>
          </a:xfrm>
          <a:prstGeom prst="rect">
            <a:avLst/>
          </a:prstGeom>
          <a:ln w="25400">
            <a:solidFill>
              <a:schemeClr val="accent1"/>
            </a:solidFill>
          </a:ln>
        </p:spPr>
      </p:pic>
      <p:sp>
        <p:nvSpPr>
          <p:cNvPr id="232"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grpSp>
        <p:nvGrpSpPr>
          <p:cNvPr id="235" name="Raggruppa"/>
          <p:cNvGrpSpPr/>
          <p:nvPr/>
        </p:nvGrpSpPr>
        <p:grpSpPr>
          <a:xfrm>
            <a:off x="221267" y="269056"/>
            <a:ext cx="2968215" cy="879105"/>
            <a:chOff x="0" y="0"/>
            <a:chExt cx="2968213" cy="879103"/>
          </a:xfrm>
        </p:grpSpPr>
        <p:pic>
          <p:nvPicPr>
            <p:cNvPr id="233"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23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38"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39" name="1 - Sedentarietà"/>
          <p:cNvSpPr txBox="1"/>
          <p:nvPr/>
        </p:nvSpPr>
        <p:spPr>
          <a:xfrm>
            <a:off x="7916164" y="3202940"/>
            <a:ext cx="2182978"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1 - Sedentarietà</a:t>
            </a:r>
          </a:p>
        </p:txBody>
      </p:sp>
      <p:pic>
        <p:nvPicPr>
          <p:cNvPr id="240" name="Immagine" descr="Immagine"/>
          <p:cNvPicPr>
            <a:picLocks noChangeAspect="1"/>
          </p:cNvPicPr>
          <p:nvPr/>
        </p:nvPicPr>
        <p:blipFill>
          <a:blip r:embed="rId3">
            <a:extLst/>
          </a:blip>
          <a:stretch>
            <a:fillRect/>
          </a:stretch>
        </p:blipFill>
        <p:spPr>
          <a:xfrm>
            <a:off x="777270" y="1499932"/>
            <a:ext cx="3248281" cy="2166604"/>
          </a:xfrm>
          <a:prstGeom prst="rect">
            <a:avLst/>
          </a:prstGeom>
          <a:ln w="25400">
            <a:solidFill>
              <a:srgbClr val="941100"/>
            </a:solidFill>
          </a:ln>
        </p:spPr>
      </p:pic>
      <p:pic>
        <p:nvPicPr>
          <p:cNvPr id="241" name="Immagine" descr="Immagine"/>
          <p:cNvPicPr>
            <a:picLocks noChangeAspect="1"/>
          </p:cNvPicPr>
          <p:nvPr/>
        </p:nvPicPr>
        <p:blipFill>
          <a:blip r:embed="rId4">
            <a:extLst/>
          </a:blip>
          <a:stretch>
            <a:fillRect/>
          </a:stretch>
        </p:blipFill>
        <p:spPr>
          <a:xfrm>
            <a:off x="756617" y="3853196"/>
            <a:ext cx="3289587" cy="2192004"/>
          </a:xfrm>
          <a:prstGeom prst="rect">
            <a:avLst/>
          </a:prstGeom>
          <a:ln w="25400">
            <a:solidFill>
              <a:srgbClr val="941100"/>
            </a:solidFill>
            <a:miter lim="400000"/>
          </a:ln>
        </p:spPr>
      </p:pic>
      <p:pic>
        <p:nvPicPr>
          <p:cNvPr id="242" name="Immagine" descr="Immagine"/>
          <p:cNvPicPr>
            <a:picLocks noChangeAspect="1"/>
          </p:cNvPicPr>
          <p:nvPr/>
        </p:nvPicPr>
        <p:blipFill>
          <a:blip r:embed="rId5">
            <a:extLst/>
          </a:blip>
          <a:stretch>
            <a:fillRect/>
          </a:stretch>
        </p:blipFill>
        <p:spPr>
          <a:xfrm>
            <a:off x="4130419" y="1493636"/>
            <a:ext cx="3273681" cy="2179197"/>
          </a:xfrm>
          <a:prstGeom prst="rect">
            <a:avLst/>
          </a:prstGeom>
          <a:ln w="25400">
            <a:solidFill>
              <a:srgbClr val="941100"/>
            </a:solidFill>
            <a:miter lim="400000"/>
          </a:ln>
        </p:spPr>
      </p:pic>
      <p:pic>
        <p:nvPicPr>
          <p:cNvPr id="243" name="Immagine" descr="Immagine"/>
          <p:cNvPicPr>
            <a:picLocks noChangeAspect="1"/>
          </p:cNvPicPr>
          <p:nvPr/>
        </p:nvPicPr>
        <p:blipFill>
          <a:blip r:embed="rId6">
            <a:extLst/>
          </a:blip>
          <a:stretch>
            <a:fillRect/>
          </a:stretch>
        </p:blipFill>
        <p:spPr>
          <a:xfrm>
            <a:off x="4136231" y="3852248"/>
            <a:ext cx="3274306" cy="2192004"/>
          </a:xfrm>
          <a:prstGeom prst="rect">
            <a:avLst/>
          </a:prstGeom>
          <a:ln w="25400">
            <a:solidFill>
              <a:srgbClr val="941100"/>
            </a:solidFill>
            <a:miter lim="400000"/>
          </a:ln>
        </p:spPr>
      </p:pic>
      <p:sp>
        <p:nvSpPr>
          <p:cNvPr id="244"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247" name="Raggruppa"/>
          <p:cNvGrpSpPr/>
          <p:nvPr/>
        </p:nvGrpSpPr>
        <p:grpSpPr>
          <a:xfrm>
            <a:off x="221267" y="269056"/>
            <a:ext cx="2968215" cy="879105"/>
            <a:chOff x="0" y="0"/>
            <a:chExt cx="2968213" cy="879103"/>
          </a:xfrm>
        </p:grpSpPr>
        <p:pic>
          <p:nvPicPr>
            <p:cNvPr id="245" name="Immagine 14" descr="Immagine 14"/>
            <p:cNvPicPr>
              <a:picLocks noChangeAspect="1"/>
            </p:cNvPicPr>
            <p:nvPr/>
          </p:nvPicPr>
          <p:blipFill>
            <a:blip r:embed="rId7">
              <a:extLst/>
            </a:blip>
            <a:stretch>
              <a:fillRect/>
            </a:stretch>
          </p:blipFill>
          <p:spPr>
            <a:xfrm>
              <a:off x="0" y="0"/>
              <a:ext cx="788529" cy="879104"/>
            </a:xfrm>
            <a:prstGeom prst="rect">
              <a:avLst/>
            </a:prstGeom>
            <a:ln w="12700" cap="flat">
              <a:noFill/>
              <a:miter lim="400000"/>
            </a:ln>
            <a:effectLst/>
          </p:spPr>
        </p:pic>
        <p:sp>
          <p:nvSpPr>
            <p:cNvPr id="246"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50"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51" name="2 - Inesperienza nel movimento"/>
          <p:cNvSpPr txBox="1"/>
          <p:nvPr/>
        </p:nvSpPr>
        <p:spPr>
          <a:xfrm>
            <a:off x="5655564" y="3202940"/>
            <a:ext cx="4292397"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2 - Inesperienza nel movimento</a:t>
            </a:r>
          </a:p>
        </p:txBody>
      </p:sp>
      <p:grpSp>
        <p:nvGrpSpPr>
          <p:cNvPr id="258" name="Raggruppa"/>
          <p:cNvGrpSpPr/>
          <p:nvPr/>
        </p:nvGrpSpPr>
        <p:grpSpPr>
          <a:xfrm>
            <a:off x="225812" y="2158115"/>
            <a:ext cx="5074580" cy="3573528"/>
            <a:chOff x="0" y="0"/>
            <a:chExt cx="5074579" cy="3573526"/>
          </a:xfrm>
        </p:grpSpPr>
        <p:grpSp>
          <p:nvGrpSpPr>
            <p:cNvPr id="256" name="Raggruppa"/>
            <p:cNvGrpSpPr/>
            <p:nvPr/>
          </p:nvGrpSpPr>
          <p:grpSpPr>
            <a:xfrm>
              <a:off x="0" y="0"/>
              <a:ext cx="5074580" cy="3573527"/>
              <a:chOff x="0" y="0"/>
              <a:chExt cx="5074579" cy="3573526"/>
            </a:xfrm>
          </p:grpSpPr>
          <p:pic>
            <p:nvPicPr>
              <p:cNvPr id="252" name="inesperienza-e-dolorosa-condizione-umana-raffigurata-come-una-figura-umana-in-legno-che-spinge-il-peso-pesante-per-mostrare-quanto-puo-essere-difficile-affrontare-l-inesperienza-2g4ktp7-removebg-previ.png" descr="inesperienza-e-dolorosa-condizione-umana-raffigurata-come-una-figura-umana-in-legno-che-spinge-il-peso-pesante-per-mostrare-quanto-puo-essere-difficile-affrontare-l-inesperienza-2g4ktp7-removebg-previ.png"/>
              <p:cNvPicPr>
                <a:picLocks noChangeAspect="1"/>
              </p:cNvPicPr>
              <p:nvPr/>
            </p:nvPicPr>
            <p:blipFill>
              <a:blip r:embed="rId3">
                <a:extLst/>
              </a:blip>
              <a:stretch>
                <a:fillRect/>
              </a:stretch>
            </p:blipFill>
            <p:spPr>
              <a:xfrm>
                <a:off x="0" y="0"/>
                <a:ext cx="5074580" cy="3573527"/>
              </a:xfrm>
              <a:prstGeom prst="rect">
                <a:avLst/>
              </a:prstGeom>
              <a:ln w="12700" cap="flat">
                <a:noFill/>
                <a:miter lim="400000"/>
              </a:ln>
              <a:effectLst/>
            </p:spPr>
          </p:pic>
          <p:pic>
            <p:nvPicPr>
              <p:cNvPr id="253" name="Schermata 2022-11-27 alle 08.57.17.png" descr="Schermata 2022-11-27 alle 08.57.17.png"/>
              <p:cNvPicPr>
                <a:picLocks noChangeAspect="1"/>
              </p:cNvPicPr>
              <p:nvPr/>
            </p:nvPicPr>
            <p:blipFill>
              <a:blip r:embed="rId4">
                <a:extLst/>
              </a:blip>
              <a:stretch>
                <a:fillRect/>
              </a:stretch>
            </p:blipFill>
            <p:spPr>
              <a:xfrm>
                <a:off x="3471182" y="1476559"/>
                <a:ext cx="578241" cy="200615"/>
              </a:xfrm>
              <a:prstGeom prst="rect">
                <a:avLst/>
              </a:prstGeom>
              <a:ln w="12700" cap="flat">
                <a:noFill/>
                <a:miter lim="400000"/>
              </a:ln>
              <a:effectLst/>
            </p:spPr>
          </p:pic>
          <p:pic>
            <p:nvPicPr>
              <p:cNvPr id="254" name="Schermata 2022-11-27 alle 08.57.17.png" descr="Schermata 2022-11-27 alle 08.57.17.png"/>
              <p:cNvPicPr>
                <a:picLocks noChangeAspect="1"/>
              </p:cNvPicPr>
              <p:nvPr/>
            </p:nvPicPr>
            <p:blipFill>
              <a:blip r:embed="rId4">
                <a:extLst/>
              </a:blip>
              <a:stretch>
                <a:fillRect/>
              </a:stretch>
            </p:blipFill>
            <p:spPr>
              <a:xfrm>
                <a:off x="3027689" y="2005339"/>
                <a:ext cx="578242" cy="200615"/>
              </a:xfrm>
              <a:prstGeom prst="rect">
                <a:avLst/>
              </a:prstGeom>
              <a:ln w="12700" cap="flat">
                <a:noFill/>
                <a:miter lim="400000"/>
              </a:ln>
              <a:effectLst/>
            </p:spPr>
          </p:pic>
          <p:pic>
            <p:nvPicPr>
              <p:cNvPr id="255" name="Schermata 2022-11-27 alle 08.57.17.png" descr="Schermata 2022-11-27 alle 08.57.17.png"/>
              <p:cNvPicPr>
                <a:picLocks noChangeAspect="1"/>
              </p:cNvPicPr>
              <p:nvPr/>
            </p:nvPicPr>
            <p:blipFill>
              <a:blip r:embed="rId4">
                <a:extLst/>
              </a:blip>
              <a:stretch>
                <a:fillRect/>
              </a:stretch>
            </p:blipFill>
            <p:spPr>
              <a:xfrm>
                <a:off x="3846445" y="2005339"/>
                <a:ext cx="578241" cy="200615"/>
              </a:xfrm>
              <a:prstGeom prst="rect">
                <a:avLst/>
              </a:prstGeom>
              <a:ln w="12700" cap="flat">
                <a:noFill/>
                <a:miter lim="400000"/>
              </a:ln>
              <a:effectLst/>
            </p:spPr>
          </p:pic>
        </p:grpSp>
        <p:pic>
          <p:nvPicPr>
            <p:cNvPr id="257" name="Schermata 2022-11-27 alle 08.57.17.png" descr="Schermata 2022-11-27 alle 08.57.17.png"/>
            <p:cNvPicPr>
              <a:picLocks noChangeAspect="1"/>
            </p:cNvPicPr>
            <p:nvPr/>
          </p:nvPicPr>
          <p:blipFill>
            <a:blip r:embed="rId4">
              <a:extLst/>
            </a:blip>
            <a:stretch>
              <a:fillRect/>
            </a:stretch>
          </p:blipFill>
          <p:spPr>
            <a:xfrm>
              <a:off x="2314159" y="1476042"/>
              <a:ext cx="706751" cy="245199"/>
            </a:xfrm>
            <a:prstGeom prst="rect">
              <a:avLst/>
            </a:prstGeom>
            <a:ln w="12700" cap="flat">
              <a:noFill/>
              <a:miter lim="400000"/>
            </a:ln>
            <a:effectLst/>
          </p:spPr>
        </p:pic>
      </p:grpSp>
      <p:sp>
        <p:nvSpPr>
          <p:cNvPr id="259"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262" name="Raggruppa"/>
          <p:cNvGrpSpPr/>
          <p:nvPr/>
        </p:nvGrpSpPr>
        <p:grpSpPr>
          <a:xfrm>
            <a:off x="221267" y="269056"/>
            <a:ext cx="2968215" cy="879105"/>
            <a:chOff x="0" y="0"/>
            <a:chExt cx="2968213" cy="879103"/>
          </a:xfrm>
        </p:grpSpPr>
        <p:pic>
          <p:nvPicPr>
            <p:cNvPr id="260"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261"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65"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66" name="3 - Eccesso di Attività/Prestazione"/>
          <p:cNvSpPr txBox="1"/>
          <p:nvPr/>
        </p:nvSpPr>
        <p:spPr>
          <a:xfrm>
            <a:off x="6608064" y="3526964"/>
            <a:ext cx="4663999"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3 - Eccesso di Attività/Prestazione</a:t>
            </a:r>
          </a:p>
        </p:txBody>
      </p:sp>
      <p:pic>
        <p:nvPicPr>
          <p:cNvPr id="267" name="Immagine" descr="Immagine"/>
          <p:cNvPicPr>
            <a:picLocks noChangeAspect="1"/>
          </p:cNvPicPr>
          <p:nvPr/>
        </p:nvPicPr>
        <p:blipFill>
          <a:blip r:embed="rId3">
            <a:extLst/>
          </a:blip>
          <a:srcRect l="0" t="2962" r="0" b="0"/>
          <a:stretch>
            <a:fillRect/>
          </a:stretch>
        </p:blipFill>
        <p:spPr>
          <a:xfrm>
            <a:off x="3340568" y="1548606"/>
            <a:ext cx="2803841" cy="2297534"/>
          </a:xfrm>
          <a:prstGeom prst="rect">
            <a:avLst/>
          </a:prstGeom>
          <a:ln w="25400">
            <a:solidFill>
              <a:srgbClr val="941100"/>
            </a:solidFill>
          </a:ln>
        </p:spPr>
      </p:pic>
      <p:pic>
        <p:nvPicPr>
          <p:cNvPr id="268" name="Immagine" descr="Immagine"/>
          <p:cNvPicPr>
            <a:picLocks noChangeAspect="1"/>
          </p:cNvPicPr>
          <p:nvPr/>
        </p:nvPicPr>
        <p:blipFill>
          <a:blip r:embed="rId4">
            <a:extLst/>
          </a:blip>
          <a:stretch>
            <a:fillRect/>
          </a:stretch>
        </p:blipFill>
        <p:spPr>
          <a:xfrm>
            <a:off x="342900" y="1560066"/>
            <a:ext cx="2803823" cy="4205734"/>
          </a:xfrm>
          <a:prstGeom prst="rect">
            <a:avLst/>
          </a:prstGeom>
          <a:ln w="25400">
            <a:solidFill>
              <a:srgbClr val="941100"/>
            </a:solidFill>
          </a:ln>
        </p:spPr>
      </p:pic>
      <p:pic>
        <p:nvPicPr>
          <p:cNvPr id="269" name="Immagine" descr="Immagine"/>
          <p:cNvPicPr>
            <a:picLocks noChangeAspect="1"/>
          </p:cNvPicPr>
          <p:nvPr/>
        </p:nvPicPr>
        <p:blipFill>
          <a:blip r:embed="rId5">
            <a:extLst/>
          </a:blip>
          <a:stretch>
            <a:fillRect/>
          </a:stretch>
        </p:blipFill>
        <p:spPr>
          <a:xfrm>
            <a:off x="3327917" y="3946009"/>
            <a:ext cx="2829224" cy="1883291"/>
          </a:xfrm>
          <a:prstGeom prst="rect">
            <a:avLst/>
          </a:prstGeom>
          <a:ln w="25400">
            <a:solidFill>
              <a:srgbClr val="941100"/>
            </a:solidFill>
          </a:ln>
        </p:spPr>
      </p:pic>
      <p:sp>
        <p:nvSpPr>
          <p:cNvPr id="270"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273" name="Raggruppa"/>
          <p:cNvGrpSpPr/>
          <p:nvPr/>
        </p:nvGrpSpPr>
        <p:grpSpPr>
          <a:xfrm>
            <a:off x="221267" y="269056"/>
            <a:ext cx="2968215" cy="879105"/>
            <a:chOff x="0" y="0"/>
            <a:chExt cx="2968213" cy="879103"/>
          </a:xfrm>
        </p:grpSpPr>
        <p:pic>
          <p:nvPicPr>
            <p:cNvPr id="271" name="Immagine 14" descr="Immagine 14"/>
            <p:cNvPicPr>
              <a:picLocks noChangeAspect="1"/>
            </p:cNvPicPr>
            <p:nvPr/>
          </p:nvPicPr>
          <p:blipFill>
            <a:blip r:embed="rId6">
              <a:extLst/>
            </a:blip>
            <a:stretch>
              <a:fillRect/>
            </a:stretch>
          </p:blipFill>
          <p:spPr>
            <a:xfrm>
              <a:off x="0" y="0"/>
              <a:ext cx="788529" cy="879104"/>
            </a:xfrm>
            <a:prstGeom prst="rect">
              <a:avLst/>
            </a:prstGeom>
            <a:ln w="12700" cap="flat">
              <a:noFill/>
              <a:miter lim="400000"/>
            </a:ln>
            <a:effectLst/>
          </p:spPr>
        </p:pic>
        <p:sp>
          <p:nvSpPr>
            <p:cNvPr id="272"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76"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77" name="4 - Accidentalità"/>
          <p:cNvSpPr txBox="1"/>
          <p:nvPr/>
        </p:nvSpPr>
        <p:spPr>
          <a:xfrm>
            <a:off x="7700264" y="3202940"/>
            <a:ext cx="2309572"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4 - Accidentalità</a:t>
            </a:r>
          </a:p>
        </p:txBody>
      </p:sp>
      <p:pic>
        <p:nvPicPr>
          <p:cNvPr id="278" name="Immagine" descr="Immagine"/>
          <p:cNvPicPr>
            <a:picLocks noChangeAspect="1"/>
          </p:cNvPicPr>
          <p:nvPr/>
        </p:nvPicPr>
        <p:blipFill>
          <a:blip r:embed="rId3">
            <a:extLst/>
          </a:blip>
          <a:stretch>
            <a:fillRect/>
          </a:stretch>
        </p:blipFill>
        <p:spPr>
          <a:xfrm flipH="1">
            <a:off x="714542" y="1245902"/>
            <a:ext cx="2837167" cy="2395830"/>
          </a:xfrm>
          <a:prstGeom prst="rect">
            <a:avLst/>
          </a:prstGeom>
          <a:ln w="25400">
            <a:solidFill>
              <a:srgbClr val="941100"/>
            </a:solidFill>
          </a:ln>
        </p:spPr>
      </p:pic>
      <p:pic>
        <p:nvPicPr>
          <p:cNvPr id="279" name="Immagine" descr="Immagine"/>
          <p:cNvPicPr>
            <a:picLocks noChangeAspect="1"/>
          </p:cNvPicPr>
          <p:nvPr/>
        </p:nvPicPr>
        <p:blipFill>
          <a:blip r:embed="rId4">
            <a:extLst/>
          </a:blip>
          <a:srcRect l="10312" t="0" r="10312" b="0"/>
          <a:stretch>
            <a:fillRect/>
          </a:stretch>
        </p:blipFill>
        <p:spPr>
          <a:xfrm>
            <a:off x="3629982" y="1233202"/>
            <a:ext cx="3420233" cy="2421340"/>
          </a:xfrm>
          <a:prstGeom prst="rect">
            <a:avLst/>
          </a:prstGeom>
          <a:ln w="25400">
            <a:solidFill>
              <a:srgbClr val="941100"/>
            </a:solidFill>
          </a:ln>
        </p:spPr>
      </p:pic>
      <p:pic>
        <p:nvPicPr>
          <p:cNvPr id="280" name="Immagine" descr="Immagine"/>
          <p:cNvPicPr>
            <a:picLocks noChangeAspect="1"/>
          </p:cNvPicPr>
          <p:nvPr/>
        </p:nvPicPr>
        <p:blipFill>
          <a:blip r:embed="rId5">
            <a:extLst/>
          </a:blip>
          <a:srcRect l="8604" t="0" r="8604" b="0"/>
          <a:stretch>
            <a:fillRect/>
          </a:stretch>
        </p:blipFill>
        <p:spPr>
          <a:xfrm>
            <a:off x="3614820" y="3729952"/>
            <a:ext cx="3445761" cy="2282379"/>
          </a:xfrm>
          <a:prstGeom prst="rect">
            <a:avLst/>
          </a:prstGeom>
          <a:ln w="25400">
            <a:solidFill>
              <a:srgbClr val="941100"/>
            </a:solidFill>
          </a:ln>
        </p:spPr>
      </p:pic>
      <p:pic>
        <p:nvPicPr>
          <p:cNvPr id="281" name="Immagine" descr="Immagine"/>
          <p:cNvPicPr>
            <a:picLocks noChangeAspect="1"/>
          </p:cNvPicPr>
          <p:nvPr/>
        </p:nvPicPr>
        <p:blipFill>
          <a:blip r:embed="rId6">
            <a:extLst/>
          </a:blip>
          <a:srcRect l="22597" t="7644" r="0" b="0"/>
          <a:stretch>
            <a:fillRect/>
          </a:stretch>
        </p:blipFill>
        <p:spPr>
          <a:xfrm>
            <a:off x="701795" y="3731552"/>
            <a:ext cx="2862614" cy="2268681"/>
          </a:xfrm>
          <a:prstGeom prst="rect">
            <a:avLst/>
          </a:prstGeom>
          <a:ln w="25400">
            <a:solidFill>
              <a:srgbClr val="941100"/>
            </a:solidFill>
          </a:ln>
        </p:spPr>
      </p:pic>
      <p:sp>
        <p:nvSpPr>
          <p:cNvPr id="282"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285" name="Raggruppa"/>
          <p:cNvGrpSpPr/>
          <p:nvPr/>
        </p:nvGrpSpPr>
        <p:grpSpPr>
          <a:xfrm>
            <a:off x="221267" y="269056"/>
            <a:ext cx="2968215" cy="879105"/>
            <a:chOff x="0" y="0"/>
            <a:chExt cx="2968213" cy="879103"/>
          </a:xfrm>
        </p:grpSpPr>
        <p:pic>
          <p:nvPicPr>
            <p:cNvPr id="283" name="Immagine 14" descr="Immagine 14"/>
            <p:cNvPicPr>
              <a:picLocks noChangeAspect="1"/>
            </p:cNvPicPr>
            <p:nvPr/>
          </p:nvPicPr>
          <p:blipFill>
            <a:blip r:embed="rId7">
              <a:extLst/>
            </a:blip>
            <a:stretch>
              <a:fillRect/>
            </a:stretch>
          </p:blipFill>
          <p:spPr>
            <a:xfrm>
              <a:off x="0" y="0"/>
              <a:ext cx="788529" cy="879104"/>
            </a:xfrm>
            <a:prstGeom prst="rect">
              <a:avLst/>
            </a:prstGeom>
            <a:ln w="12700" cap="flat">
              <a:noFill/>
              <a:miter lim="400000"/>
            </a:ln>
            <a:effectLst/>
          </p:spPr>
        </p:pic>
        <p:sp>
          <p:nvSpPr>
            <p:cNvPr id="28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88"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89" name="5 - Mancanza di Recupero"/>
          <p:cNvSpPr txBox="1"/>
          <p:nvPr/>
        </p:nvSpPr>
        <p:spPr>
          <a:xfrm>
            <a:off x="6328664" y="3202940"/>
            <a:ext cx="3598266"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5 - Mancanza di Recupero</a:t>
            </a:r>
          </a:p>
        </p:txBody>
      </p:sp>
      <p:pic>
        <p:nvPicPr>
          <p:cNvPr id="290" name="Immagine" descr="Immagine"/>
          <p:cNvPicPr>
            <a:picLocks noChangeAspect="1"/>
          </p:cNvPicPr>
          <p:nvPr/>
        </p:nvPicPr>
        <p:blipFill>
          <a:blip r:embed="rId3">
            <a:extLst/>
          </a:blip>
          <a:stretch>
            <a:fillRect/>
          </a:stretch>
        </p:blipFill>
        <p:spPr>
          <a:xfrm>
            <a:off x="1435100" y="1440408"/>
            <a:ext cx="4087945" cy="4579392"/>
          </a:xfrm>
          <a:prstGeom prst="rect">
            <a:avLst/>
          </a:prstGeom>
          <a:ln w="25400">
            <a:solidFill>
              <a:schemeClr val="accent1"/>
            </a:solidFill>
          </a:ln>
        </p:spPr>
      </p:pic>
      <p:sp>
        <p:nvSpPr>
          <p:cNvPr id="291"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294" name="Raggruppa"/>
          <p:cNvGrpSpPr/>
          <p:nvPr/>
        </p:nvGrpSpPr>
        <p:grpSpPr>
          <a:xfrm>
            <a:off x="221267" y="269056"/>
            <a:ext cx="2968215" cy="879105"/>
            <a:chOff x="0" y="0"/>
            <a:chExt cx="2968213" cy="879103"/>
          </a:xfrm>
        </p:grpSpPr>
        <p:pic>
          <p:nvPicPr>
            <p:cNvPr id="292"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293"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297"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98" name="6 - Cause Esterne"/>
          <p:cNvSpPr txBox="1"/>
          <p:nvPr/>
        </p:nvSpPr>
        <p:spPr>
          <a:xfrm>
            <a:off x="7890764" y="3202940"/>
            <a:ext cx="2407717"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6 - Cause Esterne</a:t>
            </a:r>
          </a:p>
        </p:txBody>
      </p:sp>
      <p:pic>
        <p:nvPicPr>
          <p:cNvPr id="299" name="Immagine" descr="Immagine"/>
          <p:cNvPicPr>
            <a:picLocks noChangeAspect="1"/>
          </p:cNvPicPr>
          <p:nvPr/>
        </p:nvPicPr>
        <p:blipFill>
          <a:blip r:embed="rId3">
            <a:extLst/>
          </a:blip>
          <a:stretch>
            <a:fillRect/>
          </a:stretch>
        </p:blipFill>
        <p:spPr>
          <a:xfrm>
            <a:off x="558800" y="1419357"/>
            <a:ext cx="3405486" cy="2270324"/>
          </a:xfrm>
          <a:prstGeom prst="rect">
            <a:avLst/>
          </a:prstGeom>
          <a:ln w="25400">
            <a:solidFill>
              <a:srgbClr val="941100"/>
            </a:solidFill>
          </a:ln>
        </p:spPr>
      </p:pic>
      <p:pic>
        <p:nvPicPr>
          <p:cNvPr id="300" name="Immagine" descr="Immagine"/>
          <p:cNvPicPr>
            <a:picLocks noChangeAspect="1"/>
          </p:cNvPicPr>
          <p:nvPr/>
        </p:nvPicPr>
        <p:blipFill>
          <a:blip r:embed="rId4">
            <a:extLst/>
          </a:blip>
          <a:stretch>
            <a:fillRect/>
          </a:stretch>
        </p:blipFill>
        <p:spPr>
          <a:xfrm>
            <a:off x="563541" y="3774909"/>
            <a:ext cx="3396003" cy="2263665"/>
          </a:xfrm>
          <a:prstGeom prst="rect">
            <a:avLst/>
          </a:prstGeom>
          <a:ln w="25400">
            <a:solidFill>
              <a:srgbClr val="941100"/>
            </a:solidFill>
          </a:ln>
        </p:spPr>
      </p:pic>
      <p:pic>
        <p:nvPicPr>
          <p:cNvPr id="301" name="Immagine" descr="Immagine"/>
          <p:cNvPicPr>
            <a:picLocks noChangeAspect="1"/>
          </p:cNvPicPr>
          <p:nvPr/>
        </p:nvPicPr>
        <p:blipFill>
          <a:blip r:embed="rId5">
            <a:extLst/>
          </a:blip>
          <a:srcRect l="13771" t="0" r="1360" b="0"/>
          <a:stretch>
            <a:fillRect/>
          </a:stretch>
        </p:blipFill>
        <p:spPr>
          <a:xfrm>
            <a:off x="4054544" y="1413305"/>
            <a:ext cx="3443519" cy="2282351"/>
          </a:xfrm>
          <a:prstGeom prst="rect">
            <a:avLst/>
          </a:prstGeom>
          <a:ln w="25400">
            <a:solidFill>
              <a:srgbClr val="941100"/>
            </a:solidFill>
          </a:ln>
        </p:spPr>
      </p:pic>
      <p:pic>
        <p:nvPicPr>
          <p:cNvPr id="302" name="Immagine" descr="Immagine"/>
          <p:cNvPicPr>
            <a:picLocks noChangeAspect="1"/>
          </p:cNvPicPr>
          <p:nvPr/>
        </p:nvPicPr>
        <p:blipFill>
          <a:blip r:embed="rId6">
            <a:extLst/>
          </a:blip>
          <a:srcRect l="0" t="0" r="0" b="4579"/>
          <a:stretch>
            <a:fillRect/>
          </a:stretch>
        </p:blipFill>
        <p:spPr>
          <a:xfrm>
            <a:off x="4058711" y="3814541"/>
            <a:ext cx="3435423" cy="2184238"/>
          </a:xfrm>
          <a:prstGeom prst="rect">
            <a:avLst/>
          </a:prstGeom>
          <a:ln w="25400">
            <a:solidFill>
              <a:srgbClr val="941100"/>
            </a:solidFill>
          </a:ln>
        </p:spPr>
      </p:pic>
      <p:sp>
        <p:nvSpPr>
          <p:cNvPr id="303"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306" name="Raggruppa"/>
          <p:cNvGrpSpPr/>
          <p:nvPr/>
        </p:nvGrpSpPr>
        <p:grpSpPr>
          <a:xfrm>
            <a:off x="221267" y="269056"/>
            <a:ext cx="2968215" cy="879105"/>
            <a:chOff x="0" y="0"/>
            <a:chExt cx="2968213" cy="879103"/>
          </a:xfrm>
        </p:grpSpPr>
        <p:pic>
          <p:nvPicPr>
            <p:cNvPr id="304" name="Immagine 14" descr="Immagine 14"/>
            <p:cNvPicPr>
              <a:picLocks noChangeAspect="1"/>
            </p:cNvPicPr>
            <p:nvPr/>
          </p:nvPicPr>
          <p:blipFill>
            <a:blip r:embed="rId7">
              <a:extLst/>
            </a:blip>
            <a:stretch>
              <a:fillRect/>
            </a:stretch>
          </p:blipFill>
          <p:spPr>
            <a:xfrm>
              <a:off x="0" y="0"/>
              <a:ext cx="788529" cy="879104"/>
            </a:xfrm>
            <a:prstGeom prst="rect">
              <a:avLst/>
            </a:prstGeom>
            <a:ln w="12700" cap="flat">
              <a:noFill/>
              <a:miter lim="400000"/>
            </a:ln>
            <a:effectLst/>
          </p:spPr>
        </p:pic>
        <p:sp>
          <p:nvSpPr>
            <p:cNvPr id="305"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09"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10" name="Soluzioni"/>
          <p:cNvSpPr txBox="1"/>
          <p:nvPr/>
        </p:nvSpPr>
        <p:spPr>
          <a:xfrm>
            <a:off x="1779055" y="3154503"/>
            <a:ext cx="2275166"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50000"/>
              </a:lnSpc>
              <a:spcBef>
                <a:spcPts val="200"/>
              </a:spcBef>
              <a:defRPr b="1" sz="4100">
                <a:solidFill>
                  <a:srgbClr val="595959"/>
                </a:solidFill>
                <a:latin typeface="Roboto"/>
                <a:ea typeface="Roboto"/>
                <a:cs typeface="Roboto"/>
                <a:sym typeface="Roboto"/>
              </a:defRPr>
            </a:pPr>
            <a:r>
              <a:rPr>
                <a:solidFill>
                  <a:srgbClr val="009051"/>
                </a:solidFill>
              </a:rPr>
              <a:t>S</a:t>
            </a:r>
            <a:r>
              <a:rPr>
                <a:solidFill>
                  <a:srgbClr val="273559"/>
                </a:solidFill>
              </a:rPr>
              <a:t>oluzioni</a:t>
            </a:r>
          </a:p>
        </p:txBody>
      </p:sp>
      <p:sp>
        <p:nvSpPr>
          <p:cNvPr id="311" name="Triangolo"/>
          <p:cNvSpPr/>
          <p:nvPr/>
        </p:nvSpPr>
        <p:spPr>
          <a:xfrm rot="5400000">
            <a:off x="-584200" y="2645325"/>
            <a:ext cx="2968748" cy="1820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73559"/>
          </a:solidFill>
          <a:ln w="12700">
            <a:miter lim="400000"/>
          </a:ln>
        </p:spPr>
        <p:txBody>
          <a:bodyPr lIns="45719" rIns="45719" anchor="ctr"/>
          <a:lstStyle/>
          <a:p>
            <a:pPr/>
          </a:p>
        </p:txBody>
      </p:sp>
      <p:sp>
        <p:nvSpPr>
          <p:cNvPr id="312" name="제목 6"/>
          <p:cNvSpPr txBox="1"/>
          <p:nvPr/>
        </p:nvSpPr>
        <p:spPr>
          <a:xfrm>
            <a:off x="3198658" y="421588"/>
            <a:ext cx="424291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M</a:t>
            </a:r>
            <a:r>
              <a:rPr>
                <a:solidFill>
                  <a:schemeClr val="accent1"/>
                </a:solidFill>
              </a:rPr>
              <a:t>ovimento e </a:t>
            </a:r>
            <a:r>
              <a:rPr>
                <a:solidFill>
                  <a:srgbClr val="008F00"/>
                </a:solidFill>
              </a:rPr>
              <a:t>D</a:t>
            </a:r>
            <a:r>
              <a:rPr>
                <a:solidFill>
                  <a:schemeClr val="accent1"/>
                </a:solidFill>
              </a:rPr>
              <a:t>olore</a:t>
            </a:r>
          </a:p>
        </p:txBody>
      </p:sp>
      <p:grpSp>
        <p:nvGrpSpPr>
          <p:cNvPr id="315" name="Raggruppa"/>
          <p:cNvGrpSpPr/>
          <p:nvPr/>
        </p:nvGrpSpPr>
        <p:grpSpPr>
          <a:xfrm>
            <a:off x="221267" y="269056"/>
            <a:ext cx="2968215" cy="879105"/>
            <a:chOff x="0" y="0"/>
            <a:chExt cx="2968213" cy="879103"/>
          </a:xfrm>
        </p:grpSpPr>
        <p:pic>
          <p:nvPicPr>
            <p:cNvPr id="313" name="Immagine 14" descr="Immagine 14"/>
            <p:cNvPicPr>
              <a:picLocks noChangeAspect="1"/>
            </p:cNvPicPr>
            <p:nvPr/>
          </p:nvPicPr>
          <p:blipFill>
            <a:blip r:embed="rId3">
              <a:extLst/>
            </a:blip>
            <a:stretch>
              <a:fillRect/>
            </a:stretch>
          </p:blipFill>
          <p:spPr>
            <a:xfrm>
              <a:off x="0" y="0"/>
              <a:ext cx="788529" cy="879104"/>
            </a:xfrm>
            <a:prstGeom prst="rect">
              <a:avLst/>
            </a:prstGeom>
            <a:ln w="12700" cap="flat">
              <a:noFill/>
              <a:miter lim="400000"/>
            </a:ln>
            <a:effectLst/>
          </p:spPr>
        </p:pic>
        <p:sp>
          <p:nvSpPr>
            <p:cNvPr id="31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Immagine" descr="Immagine"/>
          <p:cNvPicPr>
            <a:picLocks noChangeAspect="1"/>
          </p:cNvPicPr>
          <p:nvPr/>
        </p:nvPicPr>
        <p:blipFill>
          <a:blip r:embed="rId2">
            <a:alphaModFix amt="16405"/>
            <a:extLst/>
          </a:blip>
          <a:stretch>
            <a:fillRect/>
          </a:stretch>
        </p:blipFill>
        <p:spPr>
          <a:xfrm>
            <a:off x="0" y="-33879"/>
            <a:ext cx="12192000" cy="6858001"/>
          </a:xfrm>
          <a:prstGeom prst="rect">
            <a:avLst/>
          </a:prstGeom>
          <a:ln w="12700">
            <a:miter lim="400000"/>
          </a:ln>
        </p:spPr>
      </p:pic>
      <p:sp>
        <p:nvSpPr>
          <p:cNvPr id="117" name="제목 6"/>
          <p:cNvSpPr txBox="1"/>
          <p:nvPr/>
        </p:nvSpPr>
        <p:spPr>
          <a:xfrm>
            <a:off x="3220357" y="453338"/>
            <a:ext cx="377591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L</a:t>
            </a:r>
            <a:r>
              <a:rPr>
                <a:solidFill>
                  <a:schemeClr val="accent1"/>
                </a:solidFill>
              </a:rPr>
              <a:t>a </a:t>
            </a:r>
            <a:r>
              <a:rPr>
                <a:solidFill>
                  <a:srgbClr val="009051"/>
                </a:solidFill>
              </a:rPr>
              <a:t>V</a:t>
            </a:r>
            <a:r>
              <a:rPr>
                <a:solidFill>
                  <a:schemeClr val="accent1"/>
                </a:solidFill>
              </a:rPr>
              <a:t>ita è </a:t>
            </a:r>
            <a:r>
              <a:rPr>
                <a:solidFill>
                  <a:srgbClr val="009051"/>
                </a:solidFill>
              </a:rPr>
              <a:t>M</a:t>
            </a:r>
            <a:r>
              <a:rPr>
                <a:solidFill>
                  <a:schemeClr val="accent1"/>
                </a:solidFill>
              </a:rPr>
              <a:t>ovimento</a:t>
            </a:r>
          </a:p>
        </p:txBody>
      </p:sp>
      <p:pic>
        <p:nvPicPr>
          <p:cNvPr id="118" name="Immagine" descr="Immagine"/>
          <p:cNvPicPr>
            <a:picLocks noChangeAspect="1"/>
          </p:cNvPicPr>
          <p:nvPr/>
        </p:nvPicPr>
        <p:blipFill>
          <a:blip r:embed="rId3">
            <a:extLst/>
          </a:blip>
          <a:srcRect l="29432" t="191" r="28175" b="1"/>
          <a:stretch>
            <a:fillRect/>
          </a:stretch>
        </p:blipFill>
        <p:spPr>
          <a:xfrm>
            <a:off x="276594" y="2051610"/>
            <a:ext cx="3583064" cy="4829573"/>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13053" y="0"/>
                </a:moveTo>
                <a:cubicBezTo>
                  <a:pt x="13045" y="1"/>
                  <a:pt x="12890" y="1"/>
                  <a:pt x="12888" y="2"/>
                </a:cubicBezTo>
                <a:cubicBezTo>
                  <a:pt x="12827" y="26"/>
                  <a:pt x="12606" y="95"/>
                  <a:pt x="12396" y="154"/>
                </a:cubicBezTo>
                <a:cubicBezTo>
                  <a:pt x="12136" y="228"/>
                  <a:pt x="11911" y="340"/>
                  <a:pt x="11687" y="506"/>
                </a:cubicBezTo>
                <a:cubicBezTo>
                  <a:pt x="11290" y="800"/>
                  <a:pt x="11136" y="1115"/>
                  <a:pt x="11021" y="1883"/>
                </a:cubicBezTo>
                <a:cubicBezTo>
                  <a:pt x="10952" y="2346"/>
                  <a:pt x="10929" y="2403"/>
                  <a:pt x="10766" y="2519"/>
                </a:cubicBezTo>
                <a:cubicBezTo>
                  <a:pt x="10627" y="2617"/>
                  <a:pt x="10582" y="2694"/>
                  <a:pt x="10575" y="2851"/>
                </a:cubicBezTo>
                <a:cubicBezTo>
                  <a:pt x="10559" y="3186"/>
                  <a:pt x="10592" y="3325"/>
                  <a:pt x="10725" y="3518"/>
                </a:cubicBezTo>
                <a:cubicBezTo>
                  <a:pt x="10807" y="3637"/>
                  <a:pt x="10827" y="3719"/>
                  <a:pt x="10787" y="3749"/>
                </a:cubicBezTo>
                <a:cubicBezTo>
                  <a:pt x="10753" y="3774"/>
                  <a:pt x="10405" y="3794"/>
                  <a:pt x="10014" y="3793"/>
                </a:cubicBezTo>
                <a:cubicBezTo>
                  <a:pt x="9336" y="3792"/>
                  <a:pt x="9290" y="3785"/>
                  <a:pt x="9047" y="3658"/>
                </a:cubicBezTo>
                <a:cubicBezTo>
                  <a:pt x="8544" y="3396"/>
                  <a:pt x="8326" y="3316"/>
                  <a:pt x="8132" y="3316"/>
                </a:cubicBezTo>
                <a:cubicBezTo>
                  <a:pt x="8024" y="3315"/>
                  <a:pt x="7752" y="3241"/>
                  <a:pt x="7528" y="3152"/>
                </a:cubicBezTo>
                <a:cubicBezTo>
                  <a:pt x="6962" y="2929"/>
                  <a:pt x="6524" y="2841"/>
                  <a:pt x="5785" y="2796"/>
                </a:cubicBezTo>
                <a:cubicBezTo>
                  <a:pt x="5436" y="2774"/>
                  <a:pt x="4943" y="2730"/>
                  <a:pt x="4690" y="2696"/>
                </a:cubicBezTo>
                <a:cubicBezTo>
                  <a:pt x="4169" y="2628"/>
                  <a:pt x="4098" y="2643"/>
                  <a:pt x="3498" y="2962"/>
                </a:cubicBezTo>
                <a:cubicBezTo>
                  <a:pt x="2825" y="3321"/>
                  <a:pt x="2852" y="3291"/>
                  <a:pt x="2008" y="4613"/>
                </a:cubicBezTo>
                <a:cubicBezTo>
                  <a:pt x="1727" y="5055"/>
                  <a:pt x="1460" y="5462"/>
                  <a:pt x="1416" y="5518"/>
                </a:cubicBezTo>
                <a:cubicBezTo>
                  <a:pt x="1060" y="5974"/>
                  <a:pt x="766" y="6307"/>
                  <a:pt x="545" y="6505"/>
                </a:cubicBezTo>
                <a:cubicBezTo>
                  <a:pt x="402" y="6634"/>
                  <a:pt x="268" y="6792"/>
                  <a:pt x="247" y="6857"/>
                </a:cubicBezTo>
                <a:cubicBezTo>
                  <a:pt x="225" y="6922"/>
                  <a:pt x="171" y="7008"/>
                  <a:pt x="127" y="7047"/>
                </a:cubicBezTo>
                <a:cubicBezTo>
                  <a:pt x="20" y="7141"/>
                  <a:pt x="-44" y="7916"/>
                  <a:pt x="36" y="8138"/>
                </a:cubicBezTo>
                <a:cubicBezTo>
                  <a:pt x="151" y="8455"/>
                  <a:pt x="738" y="8481"/>
                  <a:pt x="657" y="8165"/>
                </a:cubicBezTo>
                <a:cubicBezTo>
                  <a:pt x="621" y="8023"/>
                  <a:pt x="732" y="7929"/>
                  <a:pt x="905" y="7954"/>
                </a:cubicBezTo>
                <a:cubicBezTo>
                  <a:pt x="1005" y="7968"/>
                  <a:pt x="1020" y="8023"/>
                  <a:pt x="1020" y="8394"/>
                </a:cubicBezTo>
                <a:lnTo>
                  <a:pt x="1020" y="8818"/>
                </a:lnTo>
                <a:lnTo>
                  <a:pt x="1190" y="8832"/>
                </a:lnTo>
                <a:cubicBezTo>
                  <a:pt x="1334" y="8845"/>
                  <a:pt x="1383" y="8817"/>
                  <a:pt x="1493" y="8657"/>
                </a:cubicBezTo>
                <a:cubicBezTo>
                  <a:pt x="1564" y="8552"/>
                  <a:pt x="1624" y="8431"/>
                  <a:pt x="1624" y="8387"/>
                </a:cubicBezTo>
                <a:cubicBezTo>
                  <a:pt x="1624" y="8343"/>
                  <a:pt x="1716" y="8168"/>
                  <a:pt x="1829" y="7996"/>
                </a:cubicBezTo>
                <a:cubicBezTo>
                  <a:pt x="2012" y="7720"/>
                  <a:pt x="2036" y="7639"/>
                  <a:pt x="2037" y="7283"/>
                </a:cubicBezTo>
                <a:cubicBezTo>
                  <a:pt x="2038" y="7062"/>
                  <a:pt x="2060" y="6857"/>
                  <a:pt x="2085" y="6828"/>
                </a:cubicBezTo>
                <a:cubicBezTo>
                  <a:pt x="2110" y="6799"/>
                  <a:pt x="2125" y="6702"/>
                  <a:pt x="2121" y="6612"/>
                </a:cubicBezTo>
                <a:cubicBezTo>
                  <a:pt x="2111" y="6414"/>
                  <a:pt x="2357" y="6161"/>
                  <a:pt x="3240" y="5463"/>
                </a:cubicBezTo>
                <a:cubicBezTo>
                  <a:pt x="3570" y="5204"/>
                  <a:pt x="3912" y="4927"/>
                  <a:pt x="4002" y="4849"/>
                </a:cubicBezTo>
                <a:lnTo>
                  <a:pt x="4167" y="4707"/>
                </a:lnTo>
                <a:lnTo>
                  <a:pt x="4343" y="4858"/>
                </a:lnTo>
                <a:cubicBezTo>
                  <a:pt x="4440" y="4941"/>
                  <a:pt x="4636" y="5049"/>
                  <a:pt x="4778" y="5096"/>
                </a:cubicBezTo>
                <a:cubicBezTo>
                  <a:pt x="4920" y="5143"/>
                  <a:pt x="5190" y="5303"/>
                  <a:pt x="5380" y="5451"/>
                </a:cubicBezTo>
                <a:lnTo>
                  <a:pt x="5723" y="5719"/>
                </a:lnTo>
                <a:lnTo>
                  <a:pt x="5728" y="6301"/>
                </a:lnTo>
                <a:cubicBezTo>
                  <a:pt x="5738" y="7426"/>
                  <a:pt x="5821" y="8729"/>
                  <a:pt x="5907" y="9093"/>
                </a:cubicBezTo>
                <a:cubicBezTo>
                  <a:pt x="6014" y="9543"/>
                  <a:pt x="5994" y="9618"/>
                  <a:pt x="5692" y="9858"/>
                </a:cubicBezTo>
                <a:cubicBezTo>
                  <a:pt x="5352" y="10129"/>
                  <a:pt x="5119" y="10404"/>
                  <a:pt x="5117" y="10542"/>
                </a:cubicBezTo>
                <a:cubicBezTo>
                  <a:pt x="5116" y="10607"/>
                  <a:pt x="5031" y="10747"/>
                  <a:pt x="4928" y="10851"/>
                </a:cubicBezTo>
                <a:cubicBezTo>
                  <a:pt x="4697" y="11084"/>
                  <a:pt x="4567" y="11280"/>
                  <a:pt x="4226" y="11914"/>
                </a:cubicBezTo>
                <a:cubicBezTo>
                  <a:pt x="4080" y="12187"/>
                  <a:pt x="3918" y="12473"/>
                  <a:pt x="3871" y="12551"/>
                </a:cubicBezTo>
                <a:cubicBezTo>
                  <a:pt x="3823" y="12629"/>
                  <a:pt x="3709" y="12885"/>
                  <a:pt x="3613" y="13119"/>
                </a:cubicBezTo>
                <a:cubicBezTo>
                  <a:pt x="3463" y="13482"/>
                  <a:pt x="3437" y="13615"/>
                  <a:pt x="3448" y="14035"/>
                </a:cubicBezTo>
                <a:cubicBezTo>
                  <a:pt x="3462" y="14551"/>
                  <a:pt x="3556" y="15132"/>
                  <a:pt x="3670" y="15411"/>
                </a:cubicBezTo>
                <a:cubicBezTo>
                  <a:pt x="3863" y="15882"/>
                  <a:pt x="4564" y="16964"/>
                  <a:pt x="5222" y="17801"/>
                </a:cubicBezTo>
                <a:lnTo>
                  <a:pt x="5372" y="17995"/>
                </a:lnTo>
                <a:lnTo>
                  <a:pt x="5064" y="18151"/>
                </a:lnTo>
                <a:cubicBezTo>
                  <a:pt x="4502" y="18436"/>
                  <a:pt x="4170" y="18927"/>
                  <a:pt x="4160" y="19491"/>
                </a:cubicBezTo>
                <a:cubicBezTo>
                  <a:pt x="4150" y="19997"/>
                  <a:pt x="4115" y="20056"/>
                  <a:pt x="3797" y="20097"/>
                </a:cubicBezTo>
                <a:cubicBezTo>
                  <a:pt x="3171" y="20176"/>
                  <a:pt x="2894" y="20507"/>
                  <a:pt x="2894" y="21176"/>
                </a:cubicBezTo>
                <a:lnTo>
                  <a:pt x="2894" y="21600"/>
                </a:lnTo>
                <a:lnTo>
                  <a:pt x="8731" y="21600"/>
                </a:lnTo>
                <a:lnTo>
                  <a:pt x="8808" y="21328"/>
                </a:lnTo>
                <a:cubicBezTo>
                  <a:pt x="8849" y="21179"/>
                  <a:pt x="8906" y="21035"/>
                  <a:pt x="8934" y="21009"/>
                </a:cubicBezTo>
                <a:cubicBezTo>
                  <a:pt x="9003" y="20946"/>
                  <a:pt x="9215" y="20512"/>
                  <a:pt x="9347" y="20166"/>
                </a:cubicBezTo>
                <a:cubicBezTo>
                  <a:pt x="9421" y="19974"/>
                  <a:pt x="9531" y="19830"/>
                  <a:pt x="9706" y="19694"/>
                </a:cubicBezTo>
                <a:cubicBezTo>
                  <a:pt x="10164" y="19337"/>
                  <a:pt x="10707" y="18765"/>
                  <a:pt x="10961" y="18373"/>
                </a:cubicBezTo>
                <a:cubicBezTo>
                  <a:pt x="11404" y="17690"/>
                  <a:pt x="11685" y="16956"/>
                  <a:pt x="12072" y="15471"/>
                </a:cubicBezTo>
                <a:cubicBezTo>
                  <a:pt x="12279" y="14675"/>
                  <a:pt x="12363" y="14412"/>
                  <a:pt x="12652" y="13639"/>
                </a:cubicBezTo>
                <a:cubicBezTo>
                  <a:pt x="12743" y="13396"/>
                  <a:pt x="12749" y="13254"/>
                  <a:pt x="12699" y="12647"/>
                </a:cubicBezTo>
                <a:cubicBezTo>
                  <a:pt x="12668" y="12258"/>
                  <a:pt x="12665" y="11843"/>
                  <a:pt x="12692" y="11726"/>
                </a:cubicBezTo>
                <a:cubicBezTo>
                  <a:pt x="12719" y="11608"/>
                  <a:pt x="12758" y="11434"/>
                  <a:pt x="12778" y="11339"/>
                </a:cubicBezTo>
                <a:cubicBezTo>
                  <a:pt x="12806" y="11207"/>
                  <a:pt x="12865" y="11143"/>
                  <a:pt x="13026" y="11072"/>
                </a:cubicBezTo>
                <a:cubicBezTo>
                  <a:pt x="13143" y="11021"/>
                  <a:pt x="13318" y="10898"/>
                  <a:pt x="13418" y="10797"/>
                </a:cubicBezTo>
                <a:cubicBezTo>
                  <a:pt x="13518" y="10697"/>
                  <a:pt x="13743" y="10496"/>
                  <a:pt x="13919" y="10352"/>
                </a:cubicBezTo>
                <a:cubicBezTo>
                  <a:pt x="14653" y="9751"/>
                  <a:pt x="15507" y="8772"/>
                  <a:pt x="15803" y="8192"/>
                </a:cubicBezTo>
                <a:cubicBezTo>
                  <a:pt x="15885" y="8032"/>
                  <a:pt x="16003" y="8114"/>
                  <a:pt x="16106" y="8403"/>
                </a:cubicBezTo>
                <a:cubicBezTo>
                  <a:pt x="16151" y="8527"/>
                  <a:pt x="16258" y="8704"/>
                  <a:pt x="16343" y="8795"/>
                </a:cubicBezTo>
                <a:cubicBezTo>
                  <a:pt x="16428" y="8886"/>
                  <a:pt x="16565" y="9034"/>
                  <a:pt x="16648" y="9125"/>
                </a:cubicBezTo>
                <a:cubicBezTo>
                  <a:pt x="16875" y="9372"/>
                  <a:pt x="17289" y="9649"/>
                  <a:pt x="17885" y="9951"/>
                </a:cubicBezTo>
                <a:cubicBezTo>
                  <a:pt x="18178" y="10099"/>
                  <a:pt x="18569" y="10312"/>
                  <a:pt x="18752" y="10423"/>
                </a:cubicBezTo>
                <a:cubicBezTo>
                  <a:pt x="19007" y="10577"/>
                  <a:pt x="19207" y="10649"/>
                  <a:pt x="19611" y="10730"/>
                </a:cubicBezTo>
                <a:cubicBezTo>
                  <a:pt x="20204" y="10849"/>
                  <a:pt x="20488" y="10833"/>
                  <a:pt x="20621" y="10675"/>
                </a:cubicBezTo>
                <a:cubicBezTo>
                  <a:pt x="20669" y="10617"/>
                  <a:pt x="20867" y="10338"/>
                  <a:pt x="21063" y="10052"/>
                </a:cubicBezTo>
                <a:lnTo>
                  <a:pt x="21421" y="9532"/>
                </a:lnTo>
                <a:lnTo>
                  <a:pt x="21433" y="8371"/>
                </a:lnTo>
                <a:cubicBezTo>
                  <a:pt x="21439" y="7724"/>
                  <a:pt x="21474" y="7108"/>
                  <a:pt x="21514" y="6976"/>
                </a:cubicBezTo>
                <a:cubicBezTo>
                  <a:pt x="21539" y="6891"/>
                  <a:pt x="21553" y="6752"/>
                  <a:pt x="21554" y="6532"/>
                </a:cubicBezTo>
                <a:cubicBezTo>
                  <a:pt x="21556" y="6312"/>
                  <a:pt x="21545" y="6012"/>
                  <a:pt x="21523" y="5605"/>
                </a:cubicBezTo>
                <a:cubicBezTo>
                  <a:pt x="21443" y="4110"/>
                  <a:pt x="21443" y="4092"/>
                  <a:pt x="21132" y="3586"/>
                </a:cubicBezTo>
                <a:cubicBezTo>
                  <a:pt x="20807" y="3057"/>
                  <a:pt x="20587" y="2810"/>
                  <a:pt x="20358" y="2709"/>
                </a:cubicBezTo>
                <a:cubicBezTo>
                  <a:pt x="20110" y="2599"/>
                  <a:pt x="20081" y="2640"/>
                  <a:pt x="20134" y="3025"/>
                </a:cubicBezTo>
                <a:cubicBezTo>
                  <a:pt x="20147" y="3122"/>
                  <a:pt x="20110" y="3144"/>
                  <a:pt x="19852" y="3193"/>
                </a:cubicBezTo>
                <a:cubicBezTo>
                  <a:pt x="19688" y="3225"/>
                  <a:pt x="19516" y="3273"/>
                  <a:pt x="19470" y="3302"/>
                </a:cubicBezTo>
                <a:cubicBezTo>
                  <a:pt x="19425" y="3330"/>
                  <a:pt x="19301" y="3360"/>
                  <a:pt x="19196" y="3369"/>
                </a:cubicBezTo>
                <a:cubicBezTo>
                  <a:pt x="19020" y="3384"/>
                  <a:pt x="19004" y="3402"/>
                  <a:pt x="18986" y="3589"/>
                </a:cubicBezTo>
                <a:cubicBezTo>
                  <a:pt x="18975" y="3701"/>
                  <a:pt x="19012" y="3895"/>
                  <a:pt x="19069" y="4022"/>
                </a:cubicBezTo>
                <a:lnTo>
                  <a:pt x="19174" y="4255"/>
                </a:lnTo>
                <a:lnTo>
                  <a:pt x="19518" y="4116"/>
                </a:lnTo>
                <a:cubicBezTo>
                  <a:pt x="19806" y="4000"/>
                  <a:pt x="19934" y="3977"/>
                  <a:pt x="20280" y="3981"/>
                </a:cubicBezTo>
                <a:cubicBezTo>
                  <a:pt x="20746" y="3987"/>
                  <a:pt x="20998" y="4086"/>
                  <a:pt x="20922" y="4233"/>
                </a:cubicBezTo>
                <a:cubicBezTo>
                  <a:pt x="20884" y="4306"/>
                  <a:pt x="20827" y="4312"/>
                  <a:pt x="20468" y="4283"/>
                </a:cubicBezTo>
                <a:cubicBezTo>
                  <a:pt x="20097" y="4253"/>
                  <a:pt x="20028" y="4263"/>
                  <a:pt x="19742" y="4379"/>
                </a:cubicBezTo>
                <a:cubicBezTo>
                  <a:pt x="19569" y="4449"/>
                  <a:pt x="19381" y="4494"/>
                  <a:pt x="19327" y="4478"/>
                </a:cubicBezTo>
                <a:cubicBezTo>
                  <a:pt x="19208" y="4445"/>
                  <a:pt x="19206" y="4501"/>
                  <a:pt x="19296" y="4915"/>
                </a:cubicBezTo>
                <a:cubicBezTo>
                  <a:pt x="19376" y="5283"/>
                  <a:pt x="19585" y="5600"/>
                  <a:pt x="19895" y="5818"/>
                </a:cubicBezTo>
                <a:cubicBezTo>
                  <a:pt x="20214" y="6043"/>
                  <a:pt x="20243" y="6118"/>
                  <a:pt x="20174" y="6571"/>
                </a:cubicBezTo>
                <a:cubicBezTo>
                  <a:pt x="20110" y="6998"/>
                  <a:pt x="19734" y="7920"/>
                  <a:pt x="19623" y="7920"/>
                </a:cubicBezTo>
                <a:cubicBezTo>
                  <a:pt x="19585" y="7920"/>
                  <a:pt x="19427" y="7785"/>
                  <a:pt x="19272" y="7620"/>
                </a:cubicBezTo>
                <a:cubicBezTo>
                  <a:pt x="19112" y="7449"/>
                  <a:pt x="18886" y="7276"/>
                  <a:pt x="18749" y="7219"/>
                </a:cubicBezTo>
                <a:cubicBezTo>
                  <a:pt x="18496" y="7112"/>
                  <a:pt x="18482" y="7099"/>
                  <a:pt x="18276" y="6763"/>
                </a:cubicBezTo>
                <a:cubicBezTo>
                  <a:pt x="17993" y="6299"/>
                  <a:pt x="17575" y="5786"/>
                  <a:pt x="17343" y="5614"/>
                </a:cubicBezTo>
                <a:cubicBezTo>
                  <a:pt x="17021" y="5376"/>
                  <a:pt x="16706" y="5259"/>
                  <a:pt x="16154" y="5174"/>
                </a:cubicBezTo>
                <a:cubicBezTo>
                  <a:pt x="15703" y="5104"/>
                  <a:pt x="15603" y="5068"/>
                  <a:pt x="15275" y="4862"/>
                </a:cubicBezTo>
                <a:lnTo>
                  <a:pt x="15104" y="4755"/>
                </a:lnTo>
                <a:lnTo>
                  <a:pt x="15266" y="4519"/>
                </a:lnTo>
                <a:cubicBezTo>
                  <a:pt x="15649" y="3961"/>
                  <a:pt x="15701" y="3813"/>
                  <a:pt x="15796" y="3030"/>
                </a:cubicBezTo>
                <a:cubicBezTo>
                  <a:pt x="15949" y="1773"/>
                  <a:pt x="15951" y="1804"/>
                  <a:pt x="15770" y="1448"/>
                </a:cubicBezTo>
                <a:cubicBezTo>
                  <a:pt x="15560" y="1037"/>
                  <a:pt x="15290" y="724"/>
                  <a:pt x="14958" y="501"/>
                </a:cubicBezTo>
                <a:cubicBezTo>
                  <a:pt x="14694" y="323"/>
                  <a:pt x="14005" y="53"/>
                  <a:pt x="13814" y="53"/>
                </a:cubicBezTo>
                <a:cubicBezTo>
                  <a:pt x="13755" y="53"/>
                  <a:pt x="13688" y="31"/>
                  <a:pt x="13666" y="5"/>
                </a:cubicBezTo>
                <a:cubicBezTo>
                  <a:pt x="13664" y="3"/>
                  <a:pt x="13124" y="2"/>
                  <a:pt x="13053" y="0"/>
                </a:cubicBezTo>
                <a:close/>
              </a:path>
            </a:pathLst>
          </a:custGeom>
          <a:ln w="12700">
            <a:miter lim="400000"/>
          </a:ln>
        </p:spPr>
      </p:pic>
      <p:sp>
        <p:nvSpPr>
          <p:cNvPr id="119" name="1 - La Vita è Movimento."/>
          <p:cNvSpPr txBox="1"/>
          <p:nvPr/>
        </p:nvSpPr>
        <p:spPr>
          <a:xfrm>
            <a:off x="5201539" y="2135424"/>
            <a:ext cx="3775916"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1 - La Vita è Movimento.</a:t>
            </a:r>
          </a:p>
        </p:txBody>
      </p:sp>
      <p:sp>
        <p:nvSpPr>
          <p:cNvPr id="120" name="2 - Come Funziona il Movimento."/>
          <p:cNvSpPr txBox="1"/>
          <p:nvPr/>
        </p:nvSpPr>
        <p:spPr>
          <a:xfrm>
            <a:off x="5201539" y="2579924"/>
            <a:ext cx="5079204"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2 - Come Funziona il Movimento.</a:t>
            </a:r>
          </a:p>
        </p:txBody>
      </p:sp>
      <p:sp>
        <p:nvSpPr>
          <p:cNvPr id="121" name="3 - Movimento e Dolore"/>
          <p:cNvSpPr txBox="1"/>
          <p:nvPr/>
        </p:nvSpPr>
        <p:spPr>
          <a:xfrm>
            <a:off x="5201539" y="3024424"/>
            <a:ext cx="3623554"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3 - Movimento e Dolore</a:t>
            </a:r>
          </a:p>
        </p:txBody>
      </p:sp>
      <p:sp>
        <p:nvSpPr>
          <p:cNvPr id="122" name="4 - Soluzioni"/>
          <p:cNvSpPr txBox="1"/>
          <p:nvPr/>
        </p:nvSpPr>
        <p:spPr>
          <a:xfrm>
            <a:off x="5201539" y="3468923"/>
            <a:ext cx="1953423"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4 - Soluzioni</a:t>
            </a:r>
          </a:p>
        </p:txBody>
      </p:sp>
      <p:sp>
        <p:nvSpPr>
          <p:cNvPr id="123" name="5 - Biotecnologia Medstan"/>
          <p:cNvSpPr txBox="1"/>
          <p:nvPr/>
        </p:nvSpPr>
        <p:spPr>
          <a:xfrm>
            <a:off x="5201539" y="3913423"/>
            <a:ext cx="4075954"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5 - Biotecnologia Medstan</a:t>
            </a:r>
          </a:p>
        </p:txBody>
      </p:sp>
      <p:sp>
        <p:nvSpPr>
          <p:cNvPr id="124" name="6 - Benefeci"/>
          <p:cNvSpPr txBox="1"/>
          <p:nvPr/>
        </p:nvSpPr>
        <p:spPr>
          <a:xfrm>
            <a:off x="5201539" y="4357923"/>
            <a:ext cx="1886450"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6 - Benefeci</a:t>
            </a:r>
          </a:p>
        </p:txBody>
      </p:sp>
      <p:sp>
        <p:nvSpPr>
          <p:cNvPr id="125" name="7 - Prodotti"/>
          <p:cNvSpPr txBox="1"/>
          <p:nvPr/>
        </p:nvSpPr>
        <p:spPr>
          <a:xfrm>
            <a:off x="5201539" y="4835966"/>
            <a:ext cx="1781806"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700">
                <a:solidFill>
                  <a:srgbClr val="2B3C4F"/>
                </a:solidFill>
                <a:latin typeface="Roboto"/>
                <a:ea typeface="Roboto"/>
                <a:cs typeface="Roboto"/>
                <a:sym typeface="Roboto"/>
              </a:defRPr>
            </a:lvl1pPr>
          </a:lstStyle>
          <a:p>
            <a:pPr/>
            <a:r>
              <a:t>7 - Prodotti</a:t>
            </a:r>
          </a:p>
        </p:txBody>
      </p:sp>
      <p:grpSp>
        <p:nvGrpSpPr>
          <p:cNvPr id="128" name="Raggruppa"/>
          <p:cNvGrpSpPr/>
          <p:nvPr/>
        </p:nvGrpSpPr>
        <p:grpSpPr>
          <a:xfrm>
            <a:off x="221267" y="269056"/>
            <a:ext cx="2968215" cy="879105"/>
            <a:chOff x="0" y="0"/>
            <a:chExt cx="2968213" cy="879103"/>
          </a:xfrm>
        </p:grpSpPr>
        <p:pic>
          <p:nvPicPr>
            <p:cNvPr id="126"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127"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18" name="제목 6"/>
          <p:cNvSpPr txBox="1"/>
          <p:nvPr/>
        </p:nvSpPr>
        <p:spPr>
          <a:xfrm>
            <a:off x="3262158" y="453338"/>
            <a:ext cx="18382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oluzioni</a:t>
            </a:r>
          </a:p>
        </p:txBody>
      </p:sp>
      <p:sp>
        <p:nvSpPr>
          <p:cNvPr id="319" name="1 - Aspetta e Spera"/>
          <p:cNvSpPr txBox="1"/>
          <p:nvPr/>
        </p:nvSpPr>
        <p:spPr>
          <a:xfrm>
            <a:off x="6341364" y="3202940"/>
            <a:ext cx="2576272"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1 - Aspetta e Spera</a:t>
            </a:r>
          </a:p>
        </p:txBody>
      </p:sp>
      <p:pic>
        <p:nvPicPr>
          <p:cNvPr id="320" name="Immagine" descr="Immagine"/>
          <p:cNvPicPr>
            <a:picLocks noChangeAspect="1"/>
          </p:cNvPicPr>
          <p:nvPr/>
        </p:nvPicPr>
        <p:blipFill>
          <a:blip r:embed="rId3">
            <a:extLst/>
          </a:blip>
          <a:stretch>
            <a:fillRect/>
          </a:stretch>
        </p:blipFill>
        <p:spPr>
          <a:xfrm flipH="1">
            <a:off x="673100" y="1702272"/>
            <a:ext cx="5180184" cy="3453456"/>
          </a:xfrm>
          <a:prstGeom prst="rect">
            <a:avLst/>
          </a:prstGeom>
          <a:ln w="25400">
            <a:solidFill>
              <a:schemeClr val="accent1"/>
            </a:solidFill>
          </a:ln>
        </p:spPr>
      </p:pic>
      <p:sp>
        <p:nvSpPr>
          <p:cNvPr id="321"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grpSp>
        <p:nvGrpSpPr>
          <p:cNvPr id="324" name="Raggruppa"/>
          <p:cNvGrpSpPr/>
          <p:nvPr/>
        </p:nvGrpSpPr>
        <p:grpSpPr>
          <a:xfrm>
            <a:off x="221267" y="269056"/>
            <a:ext cx="2968215" cy="879105"/>
            <a:chOff x="0" y="0"/>
            <a:chExt cx="2968213" cy="879103"/>
          </a:xfrm>
        </p:grpSpPr>
        <p:pic>
          <p:nvPicPr>
            <p:cNvPr id="322"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323"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27" name="2 - Soluzione Allopatica/Omeopatica"/>
          <p:cNvSpPr txBox="1"/>
          <p:nvPr/>
        </p:nvSpPr>
        <p:spPr>
          <a:xfrm>
            <a:off x="5401564" y="3317240"/>
            <a:ext cx="5106010"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2 - Soluzione Allopatica/Omeopatica</a:t>
            </a:r>
          </a:p>
        </p:txBody>
      </p:sp>
      <p:sp>
        <p:nvSpPr>
          <p:cNvPr id="328"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29" name="Rettangolo"/>
          <p:cNvSpPr/>
          <p:nvPr/>
        </p:nvSpPr>
        <p:spPr>
          <a:xfrm>
            <a:off x="812250" y="1358900"/>
            <a:ext cx="4028559" cy="4860169"/>
          </a:xfrm>
          <a:prstGeom prst="rect">
            <a:avLst/>
          </a:prstGeom>
          <a:ln w="25400">
            <a:solidFill>
              <a:schemeClr val="accent1"/>
            </a:solidFill>
          </a:ln>
        </p:spPr>
        <p:txBody>
          <a:bodyPr lIns="45719" rIns="45719" anchor="ctr"/>
          <a:lstStyle/>
          <a:p>
            <a:pPr/>
          </a:p>
        </p:txBody>
      </p:sp>
      <p:pic>
        <p:nvPicPr>
          <p:cNvPr id="330" name="oki_80_mg_granulato_per_soluzione_orale_80_mg_granulato_per_soluzione_orale__028511095.png" descr="oki_80_mg_granulato_per_soluzione_orale_80_mg_granulato_per_soluzione_orale__028511095.png"/>
          <p:cNvPicPr>
            <a:picLocks noChangeAspect="1"/>
          </p:cNvPicPr>
          <p:nvPr/>
        </p:nvPicPr>
        <p:blipFill>
          <a:blip r:embed="rId3">
            <a:extLst/>
          </a:blip>
          <a:srcRect l="5666" t="20904" r="5613" b="20467"/>
          <a:stretch>
            <a:fillRect/>
          </a:stretch>
        </p:blipFill>
        <p:spPr>
          <a:xfrm>
            <a:off x="1532923" y="1684221"/>
            <a:ext cx="2993130" cy="1977911"/>
          </a:xfrm>
          <a:custGeom>
            <a:avLst/>
            <a:gdLst/>
            <a:ahLst/>
            <a:cxnLst>
              <a:cxn ang="0">
                <a:pos x="wd2" y="hd2"/>
              </a:cxn>
              <a:cxn ang="5400000">
                <a:pos x="wd2" y="hd2"/>
              </a:cxn>
              <a:cxn ang="10800000">
                <a:pos x="wd2" y="hd2"/>
              </a:cxn>
              <a:cxn ang="16200000">
                <a:pos x="wd2" y="hd2"/>
              </a:cxn>
            </a:cxnLst>
            <a:rect l="0" t="0" r="r" b="b"/>
            <a:pathLst>
              <a:path w="21582" h="21595" fill="norm" stroke="1" extrusionOk="0">
                <a:moveTo>
                  <a:pt x="13642" y="3"/>
                </a:moveTo>
                <a:cubicBezTo>
                  <a:pt x="13243" y="11"/>
                  <a:pt x="12714" y="33"/>
                  <a:pt x="12149" y="72"/>
                </a:cubicBezTo>
                <a:cubicBezTo>
                  <a:pt x="11018" y="150"/>
                  <a:pt x="9613" y="242"/>
                  <a:pt x="9029" y="276"/>
                </a:cubicBezTo>
                <a:cubicBezTo>
                  <a:pt x="8446" y="310"/>
                  <a:pt x="7601" y="361"/>
                  <a:pt x="7152" y="393"/>
                </a:cubicBezTo>
                <a:cubicBezTo>
                  <a:pt x="5463" y="514"/>
                  <a:pt x="4534" y="573"/>
                  <a:pt x="384" y="818"/>
                </a:cubicBezTo>
                <a:cubicBezTo>
                  <a:pt x="209" y="828"/>
                  <a:pt x="45" y="858"/>
                  <a:pt x="18" y="883"/>
                </a:cubicBezTo>
                <a:cubicBezTo>
                  <a:pt x="-9" y="908"/>
                  <a:pt x="-4" y="2589"/>
                  <a:pt x="29" y="4618"/>
                </a:cubicBezTo>
                <a:cubicBezTo>
                  <a:pt x="63" y="6647"/>
                  <a:pt x="72" y="10522"/>
                  <a:pt x="49" y="13228"/>
                </a:cubicBezTo>
                <a:lnTo>
                  <a:pt x="6" y="18146"/>
                </a:lnTo>
                <a:lnTo>
                  <a:pt x="215" y="18557"/>
                </a:lnTo>
                <a:cubicBezTo>
                  <a:pt x="330" y="18785"/>
                  <a:pt x="414" y="19045"/>
                  <a:pt x="401" y="19134"/>
                </a:cubicBezTo>
                <a:cubicBezTo>
                  <a:pt x="388" y="19223"/>
                  <a:pt x="431" y="19300"/>
                  <a:pt x="499" y="19303"/>
                </a:cubicBezTo>
                <a:cubicBezTo>
                  <a:pt x="570" y="19306"/>
                  <a:pt x="632" y="19450"/>
                  <a:pt x="647" y="19649"/>
                </a:cubicBezTo>
                <a:cubicBezTo>
                  <a:pt x="662" y="19836"/>
                  <a:pt x="722" y="19987"/>
                  <a:pt x="782" y="19987"/>
                </a:cubicBezTo>
                <a:cubicBezTo>
                  <a:pt x="841" y="19987"/>
                  <a:pt x="1031" y="20267"/>
                  <a:pt x="1203" y="20607"/>
                </a:cubicBezTo>
                <a:cubicBezTo>
                  <a:pt x="1398" y="20994"/>
                  <a:pt x="1576" y="21223"/>
                  <a:pt x="1680" y="21222"/>
                </a:cubicBezTo>
                <a:cubicBezTo>
                  <a:pt x="1850" y="21222"/>
                  <a:pt x="5415" y="20947"/>
                  <a:pt x="8011" y="20733"/>
                </a:cubicBezTo>
                <a:cubicBezTo>
                  <a:pt x="13066" y="20315"/>
                  <a:pt x="14473" y="20219"/>
                  <a:pt x="14581" y="20282"/>
                </a:cubicBezTo>
                <a:cubicBezTo>
                  <a:pt x="14648" y="20321"/>
                  <a:pt x="14704" y="20488"/>
                  <a:pt x="14704" y="20655"/>
                </a:cubicBezTo>
                <a:cubicBezTo>
                  <a:pt x="14704" y="20930"/>
                  <a:pt x="14745" y="20965"/>
                  <a:pt x="15133" y="21027"/>
                </a:cubicBezTo>
                <a:cubicBezTo>
                  <a:pt x="15590" y="21101"/>
                  <a:pt x="17544" y="21301"/>
                  <a:pt x="19357" y="21461"/>
                </a:cubicBezTo>
                <a:cubicBezTo>
                  <a:pt x="19963" y="21514"/>
                  <a:pt x="20648" y="21568"/>
                  <a:pt x="20880" y="21578"/>
                </a:cubicBezTo>
                <a:lnTo>
                  <a:pt x="21303" y="21595"/>
                </a:lnTo>
                <a:lnTo>
                  <a:pt x="21303" y="20824"/>
                </a:lnTo>
                <a:cubicBezTo>
                  <a:pt x="21305" y="19413"/>
                  <a:pt x="21491" y="10060"/>
                  <a:pt x="21547" y="8552"/>
                </a:cubicBezTo>
                <a:cubicBezTo>
                  <a:pt x="21577" y="7736"/>
                  <a:pt x="21591" y="6647"/>
                  <a:pt x="21578" y="6130"/>
                </a:cubicBezTo>
                <a:lnTo>
                  <a:pt x="21555" y="5194"/>
                </a:lnTo>
                <a:lnTo>
                  <a:pt x="20436" y="5112"/>
                </a:lnTo>
                <a:cubicBezTo>
                  <a:pt x="19821" y="5066"/>
                  <a:pt x="18766" y="4993"/>
                  <a:pt x="18092" y="4951"/>
                </a:cubicBezTo>
                <a:cubicBezTo>
                  <a:pt x="16789" y="4871"/>
                  <a:pt x="16247" y="4778"/>
                  <a:pt x="16227" y="4631"/>
                </a:cubicBezTo>
                <a:cubicBezTo>
                  <a:pt x="16220" y="4581"/>
                  <a:pt x="16194" y="4074"/>
                  <a:pt x="16169" y="3504"/>
                </a:cubicBezTo>
                <a:cubicBezTo>
                  <a:pt x="16125" y="2495"/>
                  <a:pt x="16116" y="2458"/>
                  <a:pt x="15812" y="2035"/>
                </a:cubicBezTo>
                <a:cubicBezTo>
                  <a:pt x="15605" y="1749"/>
                  <a:pt x="15520" y="1547"/>
                  <a:pt x="15563" y="1442"/>
                </a:cubicBezTo>
                <a:cubicBezTo>
                  <a:pt x="15608" y="1330"/>
                  <a:pt x="15591" y="1304"/>
                  <a:pt x="15503" y="1355"/>
                </a:cubicBezTo>
                <a:cubicBezTo>
                  <a:pt x="15346" y="1446"/>
                  <a:pt x="15190" y="1228"/>
                  <a:pt x="15248" y="1000"/>
                </a:cubicBezTo>
                <a:cubicBezTo>
                  <a:pt x="15276" y="890"/>
                  <a:pt x="15234" y="831"/>
                  <a:pt x="15131" y="831"/>
                </a:cubicBezTo>
                <a:cubicBezTo>
                  <a:pt x="14930" y="831"/>
                  <a:pt x="14522" y="356"/>
                  <a:pt x="14587" y="198"/>
                </a:cubicBezTo>
                <a:cubicBezTo>
                  <a:pt x="14613" y="134"/>
                  <a:pt x="14604" y="90"/>
                  <a:pt x="14567" y="103"/>
                </a:cubicBezTo>
                <a:cubicBezTo>
                  <a:pt x="14530" y="115"/>
                  <a:pt x="14433" y="83"/>
                  <a:pt x="14352" y="29"/>
                </a:cubicBezTo>
                <a:cubicBezTo>
                  <a:pt x="14312" y="2"/>
                  <a:pt x="14042" y="-5"/>
                  <a:pt x="13642" y="3"/>
                </a:cubicBezTo>
                <a:close/>
              </a:path>
            </a:pathLst>
          </a:custGeom>
          <a:ln w="12700">
            <a:miter lim="400000"/>
          </a:ln>
        </p:spPr>
      </p:pic>
      <p:pic>
        <p:nvPicPr>
          <p:cNvPr id="331" name="Omeopatia-Medicina-Tradizionale-e-Fitoterapia-removebg-preview.png" descr="Omeopatia-Medicina-Tradizionale-e-Fitoterapia-removebg-preview.png"/>
          <p:cNvPicPr>
            <a:picLocks noChangeAspect="1"/>
          </p:cNvPicPr>
          <p:nvPr/>
        </p:nvPicPr>
        <p:blipFill>
          <a:blip r:embed="rId4">
            <a:extLst/>
          </a:blip>
          <a:stretch>
            <a:fillRect/>
          </a:stretch>
        </p:blipFill>
        <p:spPr>
          <a:xfrm>
            <a:off x="877512" y="3747489"/>
            <a:ext cx="3733115" cy="2665608"/>
          </a:xfrm>
          <a:prstGeom prst="rect">
            <a:avLst/>
          </a:prstGeom>
          <a:ln w="12700">
            <a:miter lim="400000"/>
          </a:ln>
        </p:spPr>
      </p:pic>
      <p:sp>
        <p:nvSpPr>
          <p:cNvPr id="332" name="제목 6"/>
          <p:cNvSpPr txBox="1"/>
          <p:nvPr/>
        </p:nvSpPr>
        <p:spPr>
          <a:xfrm>
            <a:off x="3262158" y="453338"/>
            <a:ext cx="18382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oluzioni</a:t>
            </a:r>
          </a:p>
        </p:txBody>
      </p:sp>
      <p:grpSp>
        <p:nvGrpSpPr>
          <p:cNvPr id="335" name="Raggruppa"/>
          <p:cNvGrpSpPr/>
          <p:nvPr/>
        </p:nvGrpSpPr>
        <p:grpSpPr>
          <a:xfrm>
            <a:off x="221267" y="269056"/>
            <a:ext cx="2968215" cy="879105"/>
            <a:chOff x="0" y="0"/>
            <a:chExt cx="2968213" cy="879103"/>
          </a:xfrm>
        </p:grpSpPr>
        <p:pic>
          <p:nvPicPr>
            <p:cNvPr id="333"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33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38" name="3 - Soluzione Strumentale"/>
          <p:cNvSpPr txBox="1"/>
          <p:nvPr/>
        </p:nvSpPr>
        <p:spPr>
          <a:xfrm>
            <a:off x="5401564" y="3317240"/>
            <a:ext cx="3564129"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3 - Soluzione Strumentale</a:t>
            </a:r>
          </a:p>
        </p:txBody>
      </p:sp>
      <p:sp>
        <p:nvSpPr>
          <p:cNvPr id="339"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40"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341" name="Schermata 2022-11-27 alle 09.16.20.png" descr="Schermata 2022-11-27 alle 09.16.20.png"/>
          <p:cNvPicPr>
            <a:picLocks noChangeAspect="1"/>
          </p:cNvPicPr>
          <p:nvPr/>
        </p:nvPicPr>
        <p:blipFill>
          <a:blip r:embed="rId3">
            <a:extLst/>
          </a:blip>
          <a:srcRect l="2522" t="2579" r="3944" b="4022"/>
          <a:stretch>
            <a:fillRect/>
          </a:stretch>
        </p:blipFill>
        <p:spPr>
          <a:xfrm>
            <a:off x="1106047" y="1747680"/>
            <a:ext cx="3756820" cy="382198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0862" y="1"/>
                </a:moveTo>
                <a:cubicBezTo>
                  <a:pt x="5540" y="-3"/>
                  <a:pt x="208" y="14"/>
                  <a:pt x="128" y="57"/>
                </a:cubicBezTo>
                <a:cubicBezTo>
                  <a:pt x="7" y="120"/>
                  <a:pt x="0" y="691"/>
                  <a:pt x="0" y="10747"/>
                </a:cubicBezTo>
                <a:cubicBezTo>
                  <a:pt x="0" y="16590"/>
                  <a:pt x="21" y="21420"/>
                  <a:pt x="46" y="21483"/>
                </a:cubicBezTo>
                <a:cubicBezTo>
                  <a:pt x="84" y="21580"/>
                  <a:pt x="1230" y="21596"/>
                  <a:pt x="9623" y="21597"/>
                </a:cubicBezTo>
                <a:lnTo>
                  <a:pt x="12694" y="21597"/>
                </a:lnTo>
                <a:cubicBezTo>
                  <a:pt x="20366" y="21595"/>
                  <a:pt x="21415" y="21578"/>
                  <a:pt x="21500" y="21478"/>
                </a:cubicBezTo>
                <a:cubicBezTo>
                  <a:pt x="21583" y="21379"/>
                  <a:pt x="21600" y="19636"/>
                  <a:pt x="21600" y="10745"/>
                </a:cubicBezTo>
                <a:cubicBezTo>
                  <a:pt x="21600" y="4907"/>
                  <a:pt x="21574" y="105"/>
                  <a:pt x="21541" y="72"/>
                </a:cubicBezTo>
                <a:cubicBezTo>
                  <a:pt x="21498" y="30"/>
                  <a:pt x="16184" y="4"/>
                  <a:pt x="10862" y="1"/>
                </a:cubicBezTo>
                <a:close/>
              </a:path>
            </a:pathLst>
          </a:custGeom>
          <a:ln w="25400">
            <a:solidFill>
              <a:schemeClr val="accent1"/>
            </a:solidFill>
          </a:ln>
        </p:spPr>
      </p:pic>
      <p:sp>
        <p:nvSpPr>
          <p:cNvPr id="342" name="제목 6"/>
          <p:cNvSpPr txBox="1"/>
          <p:nvPr/>
        </p:nvSpPr>
        <p:spPr>
          <a:xfrm>
            <a:off x="3262158" y="453338"/>
            <a:ext cx="18382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oluzioni</a:t>
            </a:r>
          </a:p>
        </p:txBody>
      </p:sp>
      <p:grpSp>
        <p:nvGrpSpPr>
          <p:cNvPr id="345" name="Raggruppa"/>
          <p:cNvGrpSpPr/>
          <p:nvPr/>
        </p:nvGrpSpPr>
        <p:grpSpPr>
          <a:xfrm>
            <a:off x="221267" y="269056"/>
            <a:ext cx="2968215" cy="879105"/>
            <a:chOff x="0" y="0"/>
            <a:chExt cx="2968213" cy="879103"/>
          </a:xfrm>
        </p:grpSpPr>
        <p:pic>
          <p:nvPicPr>
            <p:cNvPr id="343"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34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48" name="4 - Prevenzione"/>
          <p:cNvSpPr txBox="1"/>
          <p:nvPr/>
        </p:nvSpPr>
        <p:spPr>
          <a:xfrm>
            <a:off x="8500364" y="3368040"/>
            <a:ext cx="2164131"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4 - Prevenzione</a:t>
            </a:r>
          </a:p>
        </p:txBody>
      </p:sp>
      <p:sp>
        <p:nvSpPr>
          <p:cNvPr id="349"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50"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351" name="Immagine" descr="Immagine"/>
          <p:cNvPicPr>
            <a:picLocks noChangeAspect="1"/>
          </p:cNvPicPr>
          <p:nvPr/>
        </p:nvPicPr>
        <p:blipFill>
          <a:blip r:embed="rId3">
            <a:extLst/>
          </a:blip>
          <a:srcRect l="0" t="15733" r="0" b="11379"/>
          <a:stretch>
            <a:fillRect/>
          </a:stretch>
        </p:blipFill>
        <p:spPr>
          <a:xfrm>
            <a:off x="622300" y="1334491"/>
            <a:ext cx="2889442" cy="2106022"/>
          </a:xfrm>
          <a:prstGeom prst="rect">
            <a:avLst/>
          </a:prstGeom>
          <a:ln w="25400">
            <a:solidFill>
              <a:schemeClr val="accent1"/>
            </a:solidFill>
          </a:ln>
        </p:spPr>
      </p:pic>
      <p:pic>
        <p:nvPicPr>
          <p:cNvPr id="352" name="Immagine" descr="Immagine"/>
          <p:cNvPicPr>
            <a:picLocks noChangeAspect="1"/>
          </p:cNvPicPr>
          <p:nvPr/>
        </p:nvPicPr>
        <p:blipFill>
          <a:blip r:embed="rId4">
            <a:extLst/>
          </a:blip>
          <a:srcRect l="0" t="8297" r="0" b="14547"/>
          <a:stretch>
            <a:fillRect/>
          </a:stretch>
        </p:blipFill>
        <p:spPr>
          <a:xfrm>
            <a:off x="609600" y="3693321"/>
            <a:ext cx="2914534" cy="2597776"/>
          </a:xfrm>
          <a:prstGeom prst="rect">
            <a:avLst/>
          </a:prstGeom>
          <a:ln w="25400">
            <a:solidFill>
              <a:schemeClr val="accent1"/>
            </a:solidFill>
          </a:ln>
        </p:spPr>
      </p:pic>
      <p:pic>
        <p:nvPicPr>
          <p:cNvPr id="353" name="Immagine" descr="Immagine"/>
          <p:cNvPicPr>
            <a:picLocks noChangeAspect="1"/>
          </p:cNvPicPr>
          <p:nvPr/>
        </p:nvPicPr>
        <p:blipFill>
          <a:blip r:embed="rId5">
            <a:extLst/>
          </a:blip>
          <a:stretch>
            <a:fillRect/>
          </a:stretch>
        </p:blipFill>
        <p:spPr>
          <a:xfrm>
            <a:off x="4133850" y="2051050"/>
            <a:ext cx="3442328" cy="3442328"/>
          </a:xfrm>
          <a:prstGeom prst="rect">
            <a:avLst/>
          </a:prstGeom>
          <a:ln w="25400">
            <a:solidFill>
              <a:schemeClr val="accent1"/>
            </a:solidFill>
          </a:ln>
        </p:spPr>
      </p:pic>
      <p:sp>
        <p:nvSpPr>
          <p:cNvPr id="354" name="제목 6"/>
          <p:cNvSpPr txBox="1"/>
          <p:nvPr/>
        </p:nvSpPr>
        <p:spPr>
          <a:xfrm>
            <a:off x="3262158" y="453338"/>
            <a:ext cx="18382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oluzioni</a:t>
            </a:r>
          </a:p>
        </p:txBody>
      </p:sp>
      <p:grpSp>
        <p:nvGrpSpPr>
          <p:cNvPr id="357" name="Raggruppa"/>
          <p:cNvGrpSpPr/>
          <p:nvPr/>
        </p:nvGrpSpPr>
        <p:grpSpPr>
          <a:xfrm>
            <a:off x="221267" y="269056"/>
            <a:ext cx="2968215" cy="879105"/>
            <a:chOff x="0" y="0"/>
            <a:chExt cx="2968213" cy="879103"/>
          </a:xfrm>
        </p:grpSpPr>
        <p:pic>
          <p:nvPicPr>
            <p:cNvPr id="355" name="Immagine 14" descr="Immagine 14"/>
            <p:cNvPicPr>
              <a:picLocks noChangeAspect="1"/>
            </p:cNvPicPr>
            <p:nvPr/>
          </p:nvPicPr>
          <p:blipFill>
            <a:blip r:embed="rId6">
              <a:extLst/>
            </a:blip>
            <a:stretch>
              <a:fillRect/>
            </a:stretch>
          </p:blipFill>
          <p:spPr>
            <a:xfrm>
              <a:off x="0" y="0"/>
              <a:ext cx="788529" cy="879104"/>
            </a:xfrm>
            <a:prstGeom prst="rect">
              <a:avLst/>
            </a:prstGeom>
            <a:ln w="12700" cap="flat">
              <a:noFill/>
              <a:miter lim="400000"/>
            </a:ln>
            <a:effectLst/>
          </p:spPr>
        </p:pic>
        <p:sp>
          <p:nvSpPr>
            <p:cNvPr id="356"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60" name="5 - Biotecnologia"/>
          <p:cNvSpPr txBox="1"/>
          <p:nvPr/>
        </p:nvSpPr>
        <p:spPr>
          <a:xfrm>
            <a:off x="7166864" y="3342640"/>
            <a:ext cx="2391715"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5 - Biotecnologia</a:t>
            </a:r>
          </a:p>
        </p:txBody>
      </p:sp>
      <p:sp>
        <p:nvSpPr>
          <p:cNvPr id="361"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62"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363" name="Immagine" descr="Immagine"/>
          <p:cNvPicPr>
            <a:picLocks noChangeAspect="1"/>
          </p:cNvPicPr>
          <p:nvPr/>
        </p:nvPicPr>
        <p:blipFill>
          <a:blip r:embed="rId3">
            <a:extLst/>
          </a:blip>
          <a:stretch>
            <a:fillRect/>
          </a:stretch>
        </p:blipFill>
        <p:spPr>
          <a:xfrm>
            <a:off x="901700" y="1627201"/>
            <a:ext cx="5390356" cy="4113199"/>
          </a:xfrm>
          <a:prstGeom prst="rect">
            <a:avLst/>
          </a:prstGeom>
          <a:ln w="25400">
            <a:solidFill>
              <a:schemeClr val="accent1"/>
            </a:solidFill>
          </a:ln>
        </p:spPr>
      </p:pic>
      <p:sp>
        <p:nvSpPr>
          <p:cNvPr id="364" name="제목 6"/>
          <p:cNvSpPr txBox="1"/>
          <p:nvPr/>
        </p:nvSpPr>
        <p:spPr>
          <a:xfrm>
            <a:off x="3262158" y="453338"/>
            <a:ext cx="18382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oluzioni</a:t>
            </a:r>
          </a:p>
        </p:txBody>
      </p:sp>
      <p:grpSp>
        <p:nvGrpSpPr>
          <p:cNvPr id="367" name="Raggruppa"/>
          <p:cNvGrpSpPr/>
          <p:nvPr/>
        </p:nvGrpSpPr>
        <p:grpSpPr>
          <a:xfrm>
            <a:off x="221267" y="269056"/>
            <a:ext cx="2968215" cy="879105"/>
            <a:chOff x="0" y="0"/>
            <a:chExt cx="2968213" cy="879103"/>
          </a:xfrm>
        </p:grpSpPr>
        <p:pic>
          <p:nvPicPr>
            <p:cNvPr id="365"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366"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pic>
        <p:nvPicPr>
          <p:cNvPr id="370" name="Schermata 2022-11-27 alle 10.15.48.png" descr="Schermata 2022-11-27 alle 10.15.48.png"/>
          <p:cNvPicPr>
            <a:picLocks noChangeAspect="1"/>
          </p:cNvPicPr>
          <p:nvPr/>
        </p:nvPicPr>
        <p:blipFill>
          <a:blip r:embed="rId3">
            <a:extLst/>
          </a:blip>
          <a:srcRect l="6977" t="12426" r="8042" b="10143"/>
          <a:stretch>
            <a:fillRect/>
          </a:stretch>
        </p:blipFill>
        <p:spPr>
          <a:xfrm>
            <a:off x="494433" y="2426374"/>
            <a:ext cx="2439250" cy="1686323"/>
          </a:xfrm>
          <a:custGeom>
            <a:avLst/>
            <a:gdLst/>
            <a:ahLst/>
            <a:cxnLst>
              <a:cxn ang="0">
                <a:pos x="wd2" y="hd2"/>
              </a:cxn>
              <a:cxn ang="5400000">
                <a:pos x="wd2" y="hd2"/>
              </a:cxn>
              <a:cxn ang="10800000">
                <a:pos x="wd2" y="hd2"/>
              </a:cxn>
              <a:cxn ang="16200000">
                <a:pos x="wd2" y="hd2"/>
              </a:cxn>
            </a:cxnLst>
            <a:rect l="0" t="0" r="r" b="b"/>
            <a:pathLst>
              <a:path w="21558" h="21600" fill="norm" stroke="1" extrusionOk="0">
                <a:moveTo>
                  <a:pt x="20449" y="0"/>
                </a:moveTo>
                <a:lnTo>
                  <a:pt x="10677" y="36"/>
                </a:lnTo>
                <a:cubicBezTo>
                  <a:pt x="963" y="70"/>
                  <a:pt x="903" y="72"/>
                  <a:pt x="659" y="336"/>
                </a:cubicBezTo>
                <a:cubicBezTo>
                  <a:pt x="525" y="481"/>
                  <a:pt x="332" y="760"/>
                  <a:pt x="232" y="956"/>
                </a:cubicBezTo>
                <a:cubicBezTo>
                  <a:pt x="51" y="1306"/>
                  <a:pt x="48" y="1442"/>
                  <a:pt x="25" y="10650"/>
                </a:cubicBezTo>
                <a:lnTo>
                  <a:pt x="0" y="19993"/>
                </a:lnTo>
                <a:lnTo>
                  <a:pt x="203" y="20573"/>
                </a:lnTo>
                <a:cubicBezTo>
                  <a:pt x="335" y="20951"/>
                  <a:pt x="509" y="21229"/>
                  <a:pt x="712" y="21376"/>
                </a:cubicBezTo>
                <a:cubicBezTo>
                  <a:pt x="1002" y="21586"/>
                  <a:pt x="1670" y="21600"/>
                  <a:pt x="10825" y="21600"/>
                </a:cubicBezTo>
                <a:cubicBezTo>
                  <a:pt x="20449" y="21599"/>
                  <a:pt x="20632" y="21596"/>
                  <a:pt x="20916" y="21346"/>
                </a:cubicBezTo>
                <a:cubicBezTo>
                  <a:pt x="21075" y="21205"/>
                  <a:pt x="21285" y="20900"/>
                  <a:pt x="21382" y="20669"/>
                </a:cubicBezTo>
                <a:cubicBezTo>
                  <a:pt x="21554" y="20262"/>
                  <a:pt x="21558" y="20006"/>
                  <a:pt x="21558" y="10868"/>
                </a:cubicBezTo>
                <a:cubicBezTo>
                  <a:pt x="21558" y="219"/>
                  <a:pt x="21600" y="838"/>
                  <a:pt x="20849" y="290"/>
                </a:cubicBezTo>
                <a:lnTo>
                  <a:pt x="20449" y="0"/>
                </a:lnTo>
                <a:close/>
                <a:moveTo>
                  <a:pt x="12224" y="11499"/>
                </a:moveTo>
                <a:cubicBezTo>
                  <a:pt x="12249" y="11507"/>
                  <a:pt x="12269" y="11531"/>
                  <a:pt x="12284" y="11565"/>
                </a:cubicBezTo>
                <a:cubicBezTo>
                  <a:pt x="12312" y="11632"/>
                  <a:pt x="12298" y="11722"/>
                  <a:pt x="12252" y="11763"/>
                </a:cubicBezTo>
                <a:cubicBezTo>
                  <a:pt x="12206" y="11805"/>
                  <a:pt x="12144" y="11779"/>
                  <a:pt x="12115" y="11712"/>
                </a:cubicBezTo>
                <a:cubicBezTo>
                  <a:pt x="12087" y="11645"/>
                  <a:pt x="12104" y="11555"/>
                  <a:pt x="12150" y="11514"/>
                </a:cubicBezTo>
                <a:cubicBezTo>
                  <a:pt x="12173" y="11493"/>
                  <a:pt x="12199" y="11490"/>
                  <a:pt x="12224" y="11499"/>
                </a:cubicBezTo>
                <a:close/>
              </a:path>
            </a:pathLst>
          </a:custGeom>
          <a:ln w="12700">
            <a:miter lim="400000"/>
          </a:ln>
        </p:spPr>
      </p:pic>
      <p:pic>
        <p:nvPicPr>
          <p:cNvPr id="371" name="Schermata 2022-11-27 alle 10.16.50.png" descr="Schermata 2022-11-27 alle 10.16.50.png"/>
          <p:cNvPicPr>
            <a:picLocks noChangeAspect="1"/>
          </p:cNvPicPr>
          <p:nvPr/>
        </p:nvPicPr>
        <p:blipFill>
          <a:blip r:embed="rId4">
            <a:extLst/>
          </a:blip>
          <a:srcRect l="6513" t="7300" r="9961" b="10732"/>
          <a:stretch>
            <a:fillRect/>
          </a:stretch>
        </p:blipFill>
        <p:spPr>
          <a:xfrm>
            <a:off x="3239280" y="3941621"/>
            <a:ext cx="3077040" cy="2127251"/>
          </a:xfrm>
          <a:custGeom>
            <a:avLst/>
            <a:gdLst/>
            <a:ahLst/>
            <a:cxnLst>
              <a:cxn ang="0">
                <a:pos x="wd2" y="hd2"/>
              </a:cxn>
              <a:cxn ang="5400000">
                <a:pos x="wd2" y="hd2"/>
              </a:cxn>
              <a:cxn ang="10800000">
                <a:pos x="wd2" y="hd2"/>
              </a:cxn>
              <a:cxn ang="16200000">
                <a:pos x="wd2" y="hd2"/>
              </a:cxn>
            </a:cxnLst>
            <a:rect l="0" t="0" r="r" b="b"/>
            <a:pathLst>
              <a:path w="21559" h="21600" fill="norm" stroke="1" extrusionOk="0">
                <a:moveTo>
                  <a:pt x="20449" y="0"/>
                </a:moveTo>
                <a:lnTo>
                  <a:pt x="10678" y="36"/>
                </a:lnTo>
                <a:cubicBezTo>
                  <a:pt x="964" y="70"/>
                  <a:pt x="902" y="71"/>
                  <a:pt x="659" y="334"/>
                </a:cubicBezTo>
                <a:cubicBezTo>
                  <a:pt x="524" y="480"/>
                  <a:pt x="331" y="760"/>
                  <a:pt x="231" y="955"/>
                </a:cubicBezTo>
                <a:cubicBezTo>
                  <a:pt x="51" y="1305"/>
                  <a:pt x="49" y="1443"/>
                  <a:pt x="25" y="10651"/>
                </a:cubicBezTo>
                <a:lnTo>
                  <a:pt x="0" y="19992"/>
                </a:lnTo>
                <a:lnTo>
                  <a:pt x="200" y="20572"/>
                </a:lnTo>
                <a:cubicBezTo>
                  <a:pt x="332" y="20950"/>
                  <a:pt x="512" y="21227"/>
                  <a:pt x="715" y="21374"/>
                </a:cubicBezTo>
                <a:cubicBezTo>
                  <a:pt x="1005" y="21584"/>
                  <a:pt x="1671" y="21600"/>
                  <a:pt x="10825" y="21600"/>
                </a:cubicBezTo>
                <a:cubicBezTo>
                  <a:pt x="20449" y="21599"/>
                  <a:pt x="20632" y="21593"/>
                  <a:pt x="20916" y="21342"/>
                </a:cubicBezTo>
                <a:cubicBezTo>
                  <a:pt x="21075" y="21201"/>
                  <a:pt x="21283" y="20899"/>
                  <a:pt x="21380" y="20669"/>
                </a:cubicBezTo>
                <a:cubicBezTo>
                  <a:pt x="21552" y="20261"/>
                  <a:pt x="21558" y="20005"/>
                  <a:pt x="21558" y="10868"/>
                </a:cubicBezTo>
                <a:cubicBezTo>
                  <a:pt x="21559" y="220"/>
                  <a:pt x="21600" y="839"/>
                  <a:pt x="20849" y="290"/>
                </a:cubicBezTo>
                <a:lnTo>
                  <a:pt x="20449" y="0"/>
                </a:lnTo>
                <a:close/>
              </a:path>
            </a:pathLst>
          </a:custGeom>
          <a:ln w="12700">
            <a:miter lim="400000"/>
          </a:ln>
        </p:spPr>
      </p:pic>
      <p:grpSp>
        <p:nvGrpSpPr>
          <p:cNvPr id="374" name="Raggruppa"/>
          <p:cNvGrpSpPr/>
          <p:nvPr/>
        </p:nvGrpSpPr>
        <p:grpSpPr>
          <a:xfrm>
            <a:off x="3515931" y="1609303"/>
            <a:ext cx="1857377" cy="1586586"/>
            <a:chOff x="0" y="0"/>
            <a:chExt cx="1857376" cy="1586585"/>
          </a:xfrm>
        </p:grpSpPr>
        <p:pic>
          <p:nvPicPr>
            <p:cNvPr id="372" name="Schermata 2022-11-27 alle 10.17.43.png" descr="Schermata 2022-11-27 alle 10.17.43.png"/>
            <p:cNvPicPr>
              <a:picLocks noChangeAspect="1"/>
            </p:cNvPicPr>
            <p:nvPr/>
          </p:nvPicPr>
          <p:blipFill>
            <a:blip r:embed="rId5">
              <a:extLst/>
            </a:blip>
            <a:srcRect l="4945" t="9558" r="6237" b="8331"/>
            <a:stretch>
              <a:fillRect/>
            </a:stretch>
          </p:blipFill>
          <p:spPr>
            <a:xfrm>
              <a:off x="0" y="303487"/>
              <a:ext cx="1857377" cy="1283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3" y="0"/>
                  </a:moveTo>
                  <a:cubicBezTo>
                    <a:pt x="899" y="0"/>
                    <a:pt x="859" y="2"/>
                    <a:pt x="614" y="267"/>
                  </a:cubicBezTo>
                  <a:cubicBezTo>
                    <a:pt x="479" y="413"/>
                    <a:pt x="286" y="693"/>
                    <a:pt x="185" y="889"/>
                  </a:cubicBezTo>
                  <a:cubicBezTo>
                    <a:pt x="3" y="1241"/>
                    <a:pt x="0" y="1349"/>
                    <a:pt x="0" y="10743"/>
                  </a:cubicBezTo>
                  <a:cubicBezTo>
                    <a:pt x="0" y="20012"/>
                    <a:pt x="6" y="20258"/>
                    <a:pt x="180" y="20684"/>
                  </a:cubicBezTo>
                  <a:cubicBezTo>
                    <a:pt x="278" y="20924"/>
                    <a:pt x="494" y="21227"/>
                    <a:pt x="665" y="21359"/>
                  </a:cubicBezTo>
                  <a:cubicBezTo>
                    <a:pt x="962" y="21589"/>
                    <a:pt x="1389" y="21600"/>
                    <a:pt x="10823" y="21600"/>
                  </a:cubicBezTo>
                  <a:cubicBezTo>
                    <a:pt x="20489" y="21599"/>
                    <a:pt x="20673" y="21591"/>
                    <a:pt x="20958" y="21339"/>
                  </a:cubicBezTo>
                  <a:cubicBezTo>
                    <a:pt x="21118" y="21198"/>
                    <a:pt x="21327" y="20895"/>
                    <a:pt x="21424" y="20664"/>
                  </a:cubicBezTo>
                  <a:cubicBezTo>
                    <a:pt x="21597" y="20255"/>
                    <a:pt x="21599" y="19997"/>
                    <a:pt x="21600" y="10830"/>
                  </a:cubicBezTo>
                  <a:cubicBezTo>
                    <a:pt x="21600" y="1891"/>
                    <a:pt x="21596" y="1389"/>
                    <a:pt x="21438" y="962"/>
                  </a:cubicBezTo>
                  <a:cubicBezTo>
                    <a:pt x="21347" y="715"/>
                    <a:pt x="21133" y="402"/>
                    <a:pt x="20967" y="261"/>
                  </a:cubicBezTo>
                  <a:cubicBezTo>
                    <a:pt x="20671" y="7"/>
                    <a:pt x="20507" y="0"/>
                    <a:pt x="10763" y="0"/>
                  </a:cubicBezTo>
                  <a:close/>
                </a:path>
              </a:pathLst>
            </a:custGeom>
            <a:ln w="12700" cap="flat">
              <a:noFill/>
              <a:miter lim="400000"/>
            </a:ln>
            <a:effectLst/>
          </p:spPr>
        </p:pic>
        <p:sp>
          <p:nvSpPr>
            <p:cNvPr id="373" name="Argento Puro"/>
            <p:cNvSpPr txBox="1"/>
            <p:nvPr/>
          </p:nvSpPr>
          <p:spPr>
            <a:xfrm>
              <a:off x="221043" y="0"/>
              <a:ext cx="1415289"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solidFill>
                    <a:srgbClr val="2B3C4F"/>
                  </a:solidFill>
                  <a:latin typeface="Garamond Premier Pro"/>
                  <a:ea typeface="Garamond Premier Pro"/>
                  <a:cs typeface="Garamond Premier Pro"/>
                  <a:sym typeface="Garamond Premier Pro"/>
                </a:defRPr>
              </a:lvl1pPr>
            </a:lstStyle>
            <a:p>
              <a:pPr/>
              <a:r>
                <a:t>Argento Puro</a:t>
              </a:r>
            </a:p>
          </p:txBody>
        </p:sp>
      </p:grpSp>
      <p:grpSp>
        <p:nvGrpSpPr>
          <p:cNvPr id="377" name="Raggruppa"/>
          <p:cNvGrpSpPr/>
          <p:nvPr/>
        </p:nvGrpSpPr>
        <p:grpSpPr>
          <a:xfrm>
            <a:off x="5520773" y="1626601"/>
            <a:ext cx="1857376" cy="1584230"/>
            <a:chOff x="0" y="0"/>
            <a:chExt cx="1857375" cy="1584229"/>
          </a:xfrm>
        </p:grpSpPr>
        <p:pic>
          <p:nvPicPr>
            <p:cNvPr id="375" name="Schermata 2022-11-27 alle 10.20.08.png" descr="Schermata 2022-11-27 alle 10.20.08.png"/>
            <p:cNvPicPr>
              <a:picLocks noChangeAspect="1"/>
            </p:cNvPicPr>
            <p:nvPr/>
          </p:nvPicPr>
          <p:blipFill>
            <a:blip r:embed="rId6">
              <a:extLst/>
            </a:blip>
            <a:srcRect l="3947" t="5053" r="4890" b="5842"/>
            <a:stretch>
              <a:fillRect/>
            </a:stretch>
          </p:blipFill>
          <p:spPr>
            <a:xfrm>
              <a:off x="0" y="301131"/>
              <a:ext cx="1857376" cy="1283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3" y="0"/>
                  </a:moveTo>
                  <a:cubicBezTo>
                    <a:pt x="900" y="0"/>
                    <a:pt x="859" y="2"/>
                    <a:pt x="614" y="267"/>
                  </a:cubicBezTo>
                  <a:cubicBezTo>
                    <a:pt x="479" y="413"/>
                    <a:pt x="286" y="693"/>
                    <a:pt x="185" y="889"/>
                  </a:cubicBezTo>
                  <a:cubicBezTo>
                    <a:pt x="3" y="1241"/>
                    <a:pt x="0" y="1349"/>
                    <a:pt x="0" y="10743"/>
                  </a:cubicBezTo>
                  <a:cubicBezTo>
                    <a:pt x="0" y="20011"/>
                    <a:pt x="6" y="20252"/>
                    <a:pt x="180" y="20678"/>
                  </a:cubicBezTo>
                  <a:cubicBezTo>
                    <a:pt x="278" y="20918"/>
                    <a:pt x="494" y="21227"/>
                    <a:pt x="665" y="21359"/>
                  </a:cubicBezTo>
                  <a:cubicBezTo>
                    <a:pt x="962" y="21589"/>
                    <a:pt x="1390" y="21600"/>
                    <a:pt x="10823" y="21600"/>
                  </a:cubicBezTo>
                  <a:cubicBezTo>
                    <a:pt x="20489" y="21599"/>
                    <a:pt x="20668" y="21591"/>
                    <a:pt x="20954" y="21339"/>
                  </a:cubicBezTo>
                  <a:cubicBezTo>
                    <a:pt x="21113" y="21198"/>
                    <a:pt x="21327" y="20895"/>
                    <a:pt x="21424" y="20664"/>
                  </a:cubicBezTo>
                  <a:cubicBezTo>
                    <a:pt x="21597" y="20255"/>
                    <a:pt x="21599" y="19997"/>
                    <a:pt x="21600" y="10830"/>
                  </a:cubicBezTo>
                  <a:cubicBezTo>
                    <a:pt x="21600" y="1892"/>
                    <a:pt x="21591" y="1389"/>
                    <a:pt x="21434" y="962"/>
                  </a:cubicBezTo>
                  <a:cubicBezTo>
                    <a:pt x="21342" y="715"/>
                    <a:pt x="21133" y="402"/>
                    <a:pt x="20967" y="261"/>
                  </a:cubicBezTo>
                  <a:cubicBezTo>
                    <a:pt x="20671" y="7"/>
                    <a:pt x="20506" y="0"/>
                    <a:pt x="10763" y="0"/>
                  </a:cubicBezTo>
                  <a:close/>
                </a:path>
              </a:pathLst>
            </a:custGeom>
            <a:ln w="12700" cap="flat">
              <a:noFill/>
              <a:miter lim="400000"/>
            </a:ln>
            <a:effectLst/>
          </p:spPr>
        </p:pic>
        <p:sp>
          <p:nvSpPr>
            <p:cNvPr id="376" name="Rame Crudo"/>
            <p:cNvSpPr txBox="1"/>
            <p:nvPr/>
          </p:nvSpPr>
          <p:spPr>
            <a:xfrm>
              <a:off x="252031" y="0"/>
              <a:ext cx="1353313"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solidFill>
                    <a:srgbClr val="2B3C4F"/>
                  </a:solidFill>
                  <a:latin typeface="Garamond Premier Pro"/>
                  <a:ea typeface="Garamond Premier Pro"/>
                  <a:cs typeface="Garamond Premier Pro"/>
                  <a:sym typeface="Garamond Premier Pro"/>
                </a:defRPr>
              </a:lvl1pPr>
            </a:lstStyle>
            <a:p>
              <a:pPr/>
              <a:r>
                <a:t>Rame Crudo</a:t>
              </a:r>
            </a:p>
          </p:txBody>
        </p:sp>
      </p:grpSp>
      <p:grpSp>
        <p:nvGrpSpPr>
          <p:cNvPr id="380" name="Raggruppa"/>
          <p:cNvGrpSpPr/>
          <p:nvPr/>
        </p:nvGrpSpPr>
        <p:grpSpPr>
          <a:xfrm>
            <a:off x="7525461" y="1664701"/>
            <a:ext cx="1857813" cy="1581701"/>
            <a:chOff x="-18" y="0"/>
            <a:chExt cx="1857811" cy="1581700"/>
          </a:xfrm>
        </p:grpSpPr>
        <p:sp>
          <p:nvSpPr>
            <p:cNvPr id="378" name="Carbonio"/>
            <p:cNvSpPr txBox="1"/>
            <p:nvPr/>
          </p:nvSpPr>
          <p:spPr>
            <a:xfrm>
              <a:off x="385962" y="0"/>
              <a:ext cx="1085851"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solidFill>
                    <a:srgbClr val="2B3C4F"/>
                  </a:solidFill>
                  <a:latin typeface="Garamond Premier Pro"/>
                  <a:ea typeface="Garamond Premier Pro"/>
                  <a:cs typeface="Garamond Premier Pro"/>
                  <a:sym typeface="Garamond Premier Pro"/>
                </a:defRPr>
              </a:lvl1pPr>
            </a:lstStyle>
            <a:p>
              <a:pPr/>
              <a:r>
                <a:t>Carbonio </a:t>
              </a:r>
            </a:p>
          </p:txBody>
        </p:sp>
        <p:pic>
          <p:nvPicPr>
            <p:cNvPr id="379" name="Schermata 2022-11-27 alle 10.22.02.png" descr="Schermata 2022-11-27 alle 10.22.02.png"/>
            <p:cNvPicPr>
              <a:picLocks noChangeAspect="1"/>
            </p:cNvPicPr>
            <p:nvPr/>
          </p:nvPicPr>
          <p:blipFill>
            <a:blip r:embed="rId7">
              <a:extLst/>
            </a:blip>
            <a:srcRect l="2698" t="4385" r="3837" b="4863"/>
            <a:stretch>
              <a:fillRect/>
            </a:stretch>
          </p:blipFill>
          <p:spPr>
            <a:xfrm>
              <a:off x="-19" y="298164"/>
              <a:ext cx="1857813" cy="1283537"/>
            </a:xfrm>
            <a:custGeom>
              <a:avLst/>
              <a:gdLst/>
              <a:ahLst/>
              <a:cxnLst>
                <a:cxn ang="0">
                  <a:pos x="wd2" y="hd2"/>
                </a:cxn>
                <a:cxn ang="5400000">
                  <a:pos x="wd2" y="hd2"/>
                </a:cxn>
                <a:cxn ang="10800000">
                  <a:pos x="wd2" y="hd2"/>
                </a:cxn>
                <a:cxn ang="16200000">
                  <a:pos x="wd2" y="hd2"/>
                </a:cxn>
              </a:cxnLst>
              <a:rect l="0" t="0" r="r" b="b"/>
              <a:pathLst>
                <a:path w="21571" h="21580" fill="norm" stroke="1" extrusionOk="0">
                  <a:moveTo>
                    <a:pt x="10677" y="14"/>
                  </a:moveTo>
                  <a:cubicBezTo>
                    <a:pt x="1144" y="48"/>
                    <a:pt x="924" y="53"/>
                    <a:pt x="640" y="301"/>
                  </a:cubicBezTo>
                  <a:cubicBezTo>
                    <a:pt x="481" y="441"/>
                    <a:pt x="272" y="793"/>
                    <a:pt x="175" y="1082"/>
                  </a:cubicBezTo>
                  <a:cubicBezTo>
                    <a:pt x="5" y="1591"/>
                    <a:pt x="-2" y="1901"/>
                    <a:pt x="0" y="10791"/>
                  </a:cubicBezTo>
                  <a:cubicBezTo>
                    <a:pt x="2" y="19567"/>
                    <a:pt x="7" y="20000"/>
                    <a:pt x="170" y="20520"/>
                  </a:cubicBezTo>
                  <a:cubicBezTo>
                    <a:pt x="269" y="20833"/>
                    <a:pt x="466" y="21171"/>
                    <a:pt x="636" y="21320"/>
                  </a:cubicBezTo>
                  <a:cubicBezTo>
                    <a:pt x="926" y="21576"/>
                    <a:pt x="1059" y="21580"/>
                    <a:pt x="10764" y="21581"/>
                  </a:cubicBezTo>
                  <a:cubicBezTo>
                    <a:pt x="20340" y="21581"/>
                    <a:pt x="20608" y="21571"/>
                    <a:pt x="20939" y="21327"/>
                  </a:cubicBezTo>
                  <a:cubicBezTo>
                    <a:pt x="21598" y="20840"/>
                    <a:pt x="21570" y="21331"/>
                    <a:pt x="21570" y="10764"/>
                  </a:cubicBezTo>
                  <a:cubicBezTo>
                    <a:pt x="21570" y="1527"/>
                    <a:pt x="21566" y="1326"/>
                    <a:pt x="21390" y="909"/>
                  </a:cubicBezTo>
                  <a:cubicBezTo>
                    <a:pt x="21282" y="651"/>
                    <a:pt x="21055" y="386"/>
                    <a:pt x="20819" y="235"/>
                  </a:cubicBezTo>
                  <a:cubicBezTo>
                    <a:pt x="20438" y="-9"/>
                    <a:pt x="20174" y="-19"/>
                    <a:pt x="10677" y="14"/>
                  </a:cubicBezTo>
                  <a:close/>
                </a:path>
              </a:pathLst>
            </a:custGeom>
            <a:ln w="12700" cap="flat">
              <a:noFill/>
              <a:miter lim="400000"/>
            </a:ln>
            <a:effectLst/>
          </p:spPr>
        </p:pic>
      </p:grpSp>
      <p:grpSp>
        <p:nvGrpSpPr>
          <p:cNvPr id="383" name="Raggruppa"/>
          <p:cNvGrpSpPr/>
          <p:nvPr/>
        </p:nvGrpSpPr>
        <p:grpSpPr>
          <a:xfrm>
            <a:off x="9530394" y="1643593"/>
            <a:ext cx="1857844" cy="1594274"/>
            <a:chOff x="0" y="0"/>
            <a:chExt cx="1857843" cy="1594272"/>
          </a:xfrm>
        </p:grpSpPr>
        <p:sp>
          <p:nvSpPr>
            <p:cNvPr id="381" name="Titanio"/>
            <p:cNvSpPr txBox="1"/>
            <p:nvPr/>
          </p:nvSpPr>
          <p:spPr>
            <a:xfrm>
              <a:off x="485945" y="0"/>
              <a:ext cx="885953"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solidFill>
                    <a:srgbClr val="2B3C4F"/>
                  </a:solidFill>
                  <a:latin typeface="Garamond Premier Pro"/>
                  <a:ea typeface="Garamond Premier Pro"/>
                  <a:cs typeface="Garamond Premier Pro"/>
                  <a:sym typeface="Garamond Premier Pro"/>
                </a:defRPr>
              </a:lvl1pPr>
            </a:lstStyle>
            <a:p>
              <a:pPr/>
              <a:r>
                <a:t>Titanio </a:t>
              </a:r>
            </a:p>
          </p:txBody>
        </p:sp>
        <p:pic>
          <p:nvPicPr>
            <p:cNvPr id="382" name="Schermata 2022-11-27 alle 10.23.37.png" descr="Schermata 2022-11-27 alle 10.23.37.png"/>
            <p:cNvPicPr>
              <a:picLocks noChangeAspect="1"/>
            </p:cNvPicPr>
            <p:nvPr/>
          </p:nvPicPr>
          <p:blipFill>
            <a:blip r:embed="rId8">
              <a:extLst/>
            </a:blip>
            <a:srcRect l="3962" t="7474" r="4558" b="6194"/>
            <a:stretch>
              <a:fillRect/>
            </a:stretch>
          </p:blipFill>
          <p:spPr>
            <a:xfrm>
              <a:off x="0" y="310733"/>
              <a:ext cx="1857844" cy="1283540"/>
            </a:xfrm>
            <a:custGeom>
              <a:avLst/>
              <a:gdLst/>
              <a:ahLst/>
              <a:cxnLst>
                <a:cxn ang="0">
                  <a:pos x="wd2" y="hd2"/>
                </a:cxn>
                <a:cxn ang="5400000">
                  <a:pos x="wd2" y="hd2"/>
                </a:cxn>
                <a:cxn ang="10800000">
                  <a:pos x="wd2" y="hd2"/>
                </a:cxn>
                <a:cxn ang="16200000">
                  <a:pos x="wd2" y="hd2"/>
                </a:cxn>
              </a:cxnLst>
              <a:rect l="0" t="0" r="r" b="b"/>
              <a:pathLst>
                <a:path w="21597" h="21596" fill="norm" stroke="1" extrusionOk="0">
                  <a:moveTo>
                    <a:pt x="10823" y="0"/>
                  </a:moveTo>
                  <a:cubicBezTo>
                    <a:pt x="1083" y="0"/>
                    <a:pt x="979" y="1"/>
                    <a:pt x="674" y="260"/>
                  </a:cubicBezTo>
                  <a:cubicBezTo>
                    <a:pt x="504" y="405"/>
                    <a:pt x="280" y="729"/>
                    <a:pt x="180" y="975"/>
                  </a:cubicBezTo>
                  <a:cubicBezTo>
                    <a:pt x="2" y="1413"/>
                    <a:pt x="0" y="1596"/>
                    <a:pt x="0" y="10831"/>
                  </a:cubicBezTo>
                  <a:cubicBezTo>
                    <a:pt x="0" y="20014"/>
                    <a:pt x="6" y="20253"/>
                    <a:pt x="180" y="20673"/>
                  </a:cubicBezTo>
                  <a:cubicBezTo>
                    <a:pt x="278" y="20910"/>
                    <a:pt x="497" y="21216"/>
                    <a:pt x="669" y="21348"/>
                  </a:cubicBezTo>
                  <a:cubicBezTo>
                    <a:pt x="968" y="21578"/>
                    <a:pt x="1398" y="21590"/>
                    <a:pt x="10782" y="21595"/>
                  </a:cubicBezTo>
                  <a:cubicBezTo>
                    <a:pt x="19940" y="21600"/>
                    <a:pt x="20600" y="21585"/>
                    <a:pt x="20886" y="21375"/>
                  </a:cubicBezTo>
                  <a:cubicBezTo>
                    <a:pt x="21054" y="21251"/>
                    <a:pt x="21273" y="20980"/>
                    <a:pt x="21375" y="20780"/>
                  </a:cubicBezTo>
                  <a:cubicBezTo>
                    <a:pt x="21557" y="20421"/>
                    <a:pt x="21558" y="20296"/>
                    <a:pt x="21582" y="10984"/>
                  </a:cubicBezTo>
                  <a:cubicBezTo>
                    <a:pt x="21589" y="8346"/>
                    <a:pt x="21600" y="6393"/>
                    <a:pt x="21596" y="4941"/>
                  </a:cubicBezTo>
                  <a:cubicBezTo>
                    <a:pt x="21584" y="586"/>
                    <a:pt x="21473" y="725"/>
                    <a:pt x="20987" y="287"/>
                  </a:cubicBezTo>
                  <a:lnTo>
                    <a:pt x="20669" y="0"/>
                  </a:lnTo>
                  <a:lnTo>
                    <a:pt x="10823" y="0"/>
                  </a:lnTo>
                  <a:close/>
                </a:path>
              </a:pathLst>
            </a:custGeom>
            <a:ln w="12700" cap="flat">
              <a:noFill/>
              <a:miter lim="400000"/>
            </a:ln>
            <a:effectLst/>
          </p:spPr>
        </p:pic>
      </p:grpSp>
      <p:sp>
        <p:nvSpPr>
          <p:cNvPr id="384" name="Lega Metallica"/>
          <p:cNvSpPr txBox="1"/>
          <p:nvPr/>
        </p:nvSpPr>
        <p:spPr>
          <a:xfrm>
            <a:off x="680709" y="1947307"/>
            <a:ext cx="2066698"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Lega Metallica</a:t>
            </a:r>
          </a:p>
        </p:txBody>
      </p:sp>
      <p:pic>
        <p:nvPicPr>
          <p:cNvPr id="385" name="Schermata 2022-11-27 alle 10.26.36.png" descr="Schermata 2022-11-27 alle 10.26.36.png"/>
          <p:cNvPicPr>
            <a:picLocks noChangeAspect="1"/>
          </p:cNvPicPr>
          <p:nvPr/>
        </p:nvPicPr>
        <p:blipFill>
          <a:blip r:embed="rId9">
            <a:extLst/>
          </a:blip>
          <a:srcRect l="2539" t="4545" r="2734" b="5882"/>
          <a:stretch>
            <a:fillRect/>
          </a:stretch>
        </p:blipFill>
        <p:spPr>
          <a:xfrm>
            <a:off x="6621918" y="3941621"/>
            <a:ext cx="3079752" cy="2127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1" y="0"/>
                </a:moveTo>
                <a:cubicBezTo>
                  <a:pt x="898" y="0"/>
                  <a:pt x="857" y="1"/>
                  <a:pt x="612" y="266"/>
                </a:cubicBezTo>
                <a:cubicBezTo>
                  <a:pt x="477" y="412"/>
                  <a:pt x="285" y="691"/>
                  <a:pt x="184" y="887"/>
                </a:cubicBezTo>
                <a:cubicBezTo>
                  <a:pt x="2" y="1239"/>
                  <a:pt x="0" y="1349"/>
                  <a:pt x="0" y="10743"/>
                </a:cubicBezTo>
                <a:cubicBezTo>
                  <a:pt x="0" y="20013"/>
                  <a:pt x="4" y="20255"/>
                  <a:pt x="178" y="20681"/>
                </a:cubicBezTo>
                <a:cubicBezTo>
                  <a:pt x="276" y="20921"/>
                  <a:pt x="497" y="21226"/>
                  <a:pt x="668" y="21358"/>
                </a:cubicBezTo>
                <a:cubicBezTo>
                  <a:pt x="965" y="21588"/>
                  <a:pt x="1390" y="21600"/>
                  <a:pt x="10822" y="21600"/>
                </a:cubicBezTo>
                <a:cubicBezTo>
                  <a:pt x="20487" y="21599"/>
                  <a:pt x="20669" y="21593"/>
                  <a:pt x="20954" y="21342"/>
                </a:cubicBezTo>
                <a:cubicBezTo>
                  <a:pt x="21114" y="21201"/>
                  <a:pt x="21324" y="20896"/>
                  <a:pt x="21422" y="20665"/>
                </a:cubicBezTo>
                <a:cubicBezTo>
                  <a:pt x="21594" y="20255"/>
                  <a:pt x="21599" y="20000"/>
                  <a:pt x="21600" y="10832"/>
                </a:cubicBezTo>
                <a:cubicBezTo>
                  <a:pt x="21600" y="1893"/>
                  <a:pt x="21590" y="1394"/>
                  <a:pt x="21433" y="967"/>
                </a:cubicBezTo>
                <a:cubicBezTo>
                  <a:pt x="21341" y="720"/>
                  <a:pt x="21131" y="400"/>
                  <a:pt x="20965" y="258"/>
                </a:cubicBezTo>
                <a:cubicBezTo>
                  <a:pt x="20668" y="4"/>
                  <a:pt x="20504" y="0"/>
                  <a:pt x="10761" y="0"/>
                </a:cubicBezTo>
                <a:close/>
              </a:path>
            </a:pathLst>
          </a:custGeom>
          <a:ln w="12700">
            <a:miter lim="400000"/>
          </a:ln>
        </p:spPr>
      </p:pic>
      <p:sp>
        <p:nvSpPr>
          <p:cNvPr id="386" name="Tessuto Medico in Bioceramica Attiva"/>
          <p:cNvSpPr txBox="1"/>
          <p:nvPr/>
        </p:nvSpPr>
        <p:spPr>
          <a:xfrm>
            <a:off x="3959623" y="3526964"/>
            <a:ext cx="5182820" cy="452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2B3C4F"/>
                </a:solidFill>
                <a:latin typeface="Garamond Premier Pro"/>
                <a:ea typeface="Garamond Premier Pro"/>
                <a:cs typeface="Garamond Premier Pro"/>
                <a:sym typeface="Garamond Premier Pro"/>
              </a:defRPr>
            </a:lvl1pPr>
          </a:lstStyle>
          <a:p>
            <a:pPr/>
            <a:r>
              <a:t>Tessuto Medico in Bioceramica Attiva</a:t>
            </a:r>
          </a:p>
        </p:txBody>
      </p:sp>
      <p:sp>
        <p:nvSpPr>
          <p:cNvPr id="387"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88" name="제목 6"/>
          <p:cNvSpPr txBox="1"/>
          <p:nvPr/>
        </p:nvSpPr>
        <p:spPr>
          <a:xfrm>
            <a:off x="3209453" y="458895"/>
            <a:ext cx="5773094"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oluzione </a:t>
            </a:r>
            <a:r>
              <a:rPr>
                <a:solidFill>
                  <a:srgbClr val="009051"/>
                </a:solidFill>
              </a:rPr>
              <a:t>B</a:t>
            </a:r>
            <a:r>
              <a:rPr>
                <a:solidFill>
                  <a:schemeClr val="accent1"/>
                </a:solidFill>
              </a:rPr>
              <a:t>iotecnologia </a:t>
            </a:r>
            <a:r>
              <a:rPr>
                <a:solidFill>
                  <a:srgbClr val="008F00"/>
                </a:solidFill>
              </a:rPr>
              <a:t>M</a:t>
            </a:r>
            <a:r>
              <a:rPr>
                <a:solidFill>
                  <a:schemeClr val="accent1"/>
                </a:solidFill>
              </a:rPr>
              <a:t>edstan</a:t>
            </a:r>
          </a:p>
        </p:txBody>
      </p:sp>
      <p:grpSp>
        <p:nvGrpSpPr>
          <p:cNvPr id="391" name="Raggruppa"/>
          <p:cNvGrpSpPr/>
          <p:nvPr/>
        </p:nvGrpSpPr>
        <p:grpSpPr>
          <a:xfrm>
            <a:off x="221267" y="269056"/>
            <a:ext cx="2968215" cy="879105"/>
            <a:chOff x="0" y="0"/>
            <a:chExt cx="2968213" cy="879103"/>
          </a:xfrm>
        </p:grpSpPr>
        <p:pic>
          <p:nvPicPr>
            <p:cNvPr id="389" name="Immagine 14" descr="Immagine 14"/>
            <p:cNvPicPr>
              <a:picLocks noChangeAspect="1"/>
            </p:cNvPicPr>
            <p:nvPr/>
          </p:nvPicPr>
          <p:blipFill>
            <a:blip r:embed="rId10">
              <a:extLst/>
            </a:blip>
            <a:stretch>
              <a:fillRect/>
            </a:stretch>
          </p:blipFill>
          <p:spPr>
            <a:xfrm>
              <a:off x="0" y="0"/>
              <a:ext cx="788529" cy="879104"/>
            </a:xfrm>
            <a:prstGeom prst="rect">
              <a:avLst/>
            </a:prstGeom>
            <a:ln w="12700" cap="flat">
              <a:noFill/>
              <a:miter lim="400000"/>
            </a:ln>
            <a:effectLst/>
          </p:spPr>
        </p:pic>
        <p:sp>
          <p:nvSpPr>
            <p:cNvPr id="390"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394"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395"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grpSp>
        <p:nvGrpSpPr>
          <p:cNvPr id="398" name="Raggruppa"/>
          <p:cNvGrpSpPr/>
          <p:nvPr/>
        </p:nvGrpSpPr>
        <p:grpSpPr>
          <a:xfrm>
            <a:off x="608599" y="1481028"/>
            <a:ext cx="3321291" cy="4544039"/>
            <a:chOff x="0" y="0"/>
            <a:chExt cx="3321290" cy="4544038"/>
          </a:xfrm>
        </p:grpSpPr>
        <p:pic>
          <p:nvPicPr>
            <p:cNvPr id="396" name="Immagine" descr="Immagine"/>
            <p:cNvPicPr>
              <a:picLocks noChangeAspect="1"/>
            </p:cNvPicPr>
            <p:nvPr/>
          </p:nvPicPr>
          <p:blipFill>
            <a:blip r:embed="rId3">
              <a:extLst/>
            </a:blip>
            <a:stretch>
              <a:fillRect/>
            </a:stretch>
          </p:blipFill>
          <p:spPr>
            <a:xfrm>
              <a:off x="0" y="0"/>
              <a:ext cx="3321291" cy="1101405"/>
            </a:xfrm>
            <a:prstGeom prst="rect">
              <a:avLst/>
            </a:prstGeom>
            <a:ln w="12700" cap="flat">
              <a:noFill/>
              <a:miter lim="400000"/>
            </a:ln>
            <a:effectLst/>
          </p:spPr>
        </p:pic>
        <p:pic>
          <p:nvPicPr>
            <p:cNvPr id="397" name="Fronte Medstan.jpeg" descr="Fronte Medstan.jpeg"/>
            <p:cNvPicPr>
              <a:picLocks noChangeAspect="1"/>
            </p:cNvPicPr>
            <p:nvPr/>
          </p:nvPicPr>
          <p:blipFill>
            <a:blip r:embed="rId4">
              <a:extLst/>
            </a:blip>
            <a:srcRect l="9295" t="21439" r="3491" b="1742"/>
            <a:stretch>
              <a:fillRect/>
            </a:stretch>
          </p:blipFill>
          <p:spPr>
            <a:xfrm>
              <a:off x="15709" y="1087469"/>
              <a:ext cx="3301207" cy="345657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0" y="0"/>
                  </a:moveTo>
                  <a:lnTo>
                    <a:pt x="0" y="17172"/>
                  </a:lnTo>
                  <a:cubicBezTo>
                    <a:pt x="8" y="17191"/>
                    <a:pt x="16" y="17216"/>
                    <a:pt x="26" y="17231"/>
                  </a:cubicBezTo>
                  <a:cubicBezTo>
                    <a:pt x="108" y="17351"/>
                    <a:pt x="107" y="17365"/>
                    <a:pt x="18" y="17427"/>
                  </a:cubicBezTo>
                  <a:cubicBezTo>
                    <a:pt x="8" y="17434"/>
                    <a:pt x="8" y="17440"/>
                    <a:pt x="0" y="17447"/>
                  </a:cubicBezTo>
                  <a:lnTo>
                    <a:pt x="0" y="17573"/>
                  </a:lnTo>
                  <a:cubicBezTo>
                    <a:pt x="3" y="17585"/>
                    <a:pt x="19" y="17596"/>
                    <a:pt x="13" y="17605"/>
                  </a:cubicBezTo>
                  <a:cubicBezTo>
                    <a:pt x="5" y="17617"/>
                    <a:pt x="5" y="17692"/>
                    <a:pt x="0" y="17742"/>
                  </a:cubicBezTo>
                  <a:lnTo>
                    <a:pt x="0" y="21315"/>
                  </a:lnTo>
                  <a:cubicBezTo>
                    <a:pt x="35" y="21517"/>
                    <a:pt x="102" y="21560"/>
                    <a:pt x="247" y="21585"/>
                  </a:cubicBezTo>
                  <a:cubicBezTo>
                    <a:pt x="327" y="21599"/>
                    <a:pt x="1567" y="21600"/>
                    <a:pt x="3004" y="21588"/>
                  </a:cubicBezTo>
                  <a:cubicBezTo>
                    <a:pt x="4441" y="21576"/>
                    <a:pt x="8716" y="21542"/>
                    <a:pt x="12503" y="21513"/>
                  </a:cubicBezTo>
                  <a:cubicBezTo>
                    <a:pt x="20960" y="21449"/>
                    <a:pt x="21413" y="21444"/>
                    <a:pt x="21455" y="21404"/>
                  </a:cubicBezTo>
                  <a:cubicBezTo>
                    <a:pt x="21473" y="21387"/>
                    <a:pt x="21500" y="18657"/>
                    <a:pt x="21514" y="15339"/>
                  </a:cubicBezTo>
                  <a:cubicBezTo>
                    <a:pt x="21548" y="7495"/>
                    <a:pt x="21573" y="3173"/>
                    <a:pt x="21600" y="0"/>
                  </a:cubicBezTo>
                  <a:lnTo>
                    <a:pt x="0" y="0"/>
                  </a:lnTo>
                  <a:close/>
                </a:path>
              </a:pathLst>
            </a:custGeom>
            <a:ln w="12700" cap="flat">
              <a:noFill/>
              <a:miter lim="400000"/>
            </a:ln>
            <a:effectLst/>
          </p:spPr>
        </p:pic>
      </p:grpSp>
      <p:sp>
        <p:nvSpPr>
          <p:cNvPr id="399" name="Rettangolo"/>
          <p:cNvSpPr/>
          <p:nvPr/>
        </p:nvSpPr>
        <p:spPr>
          <a:xfrm>
            <a:off x="513339" y="1322939"/>
            <a:ext cx="3526827" cy="4860170"/>
          </a:xfrm>
          <a:prstGeom prst="rect">
            <a:avLst/>
          </a:prstGeom>
          <a:ln w="25400">
            <a:solidFill>
              <a:schemeClr val="accent1"/>
            </a:solidFill>
          </a:ln>
        </p:spPr>
        <p:txBody>
          <a:bodyPr lIns="45719" rIns="45719" anchor="ctr"/>
          <a:lstStyle/>
          <a:p>
            <a:pPr/>
          </a:p>
        </p:txBody>
      </p:sp>
      <p:pic>
        <p:nvPicPr>
          <p:cNvPr id="400" name="certificato-presidio_fascie-bio.pdf" descr="certificato-presidio_fascie-bio.pdf"/>
          <p:cNvPicPr>
            <a:picLocks noChangeAspect="1"/>
          </p:cNvPicPr>
          <p:nvPr/>
        </p:nvPicPr>
        <p:blipFill>
          <a:blip r:embed="rId5">
            <a:extLst/>
          </a:blip>
          <a:srcRect l="0" t="0" r="0" b="0"/>
          <a:stretch>
            <a:fillRect/>
          </a:stretch>
        </p:blipFill>
        <p:spPr>
          <a:xfrm>
            <a:off x="4090644" y="2468184"/>
            <a:ext cx="2041873" cy="28895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798" y="21600"/>
                </a:lnTo>
                <a:lnTo>
                  <a:pt x="21600" y="21600"/>
                </a:lnTo>
                <a:lnTo>
                  <a:pt x="21600" y="10799"/>
                </a:lnTo>
                <a:lnTo>
                  <a:pt x="21600" y="0"/>
                </a:lnTo>
                <a:lnTo>
                  <a:pt x="10798" y="0"/>
                </a:lnTo>
                <a:lnTo>
                  <a:pt x="0" y="0"/>
                </a:lnTo>
                <a:close/>
                <a:moveTo>
                  <a:pt x="19060" y="5287"/>
                </a:moveTo>
                <a:cubicBezTo>
                  <a:pt x="19178" y="5284"/>
                  <a:pt x="19330" y="5287"/>
                  <a:pt x="19513" y="5289"/>
                </a:cubicBezTo>
                <a:cubicBezTo>
                  <a:pt x="20143" y="5299"/>
                  <a:pt x="20269" y="5311"/>
                  <a:pt x="20269" y="5361"/>
                </a:cubicBezTo>
                <a:cubicBezTo>
                  <a:pt x="20269" y="5411"/>
                  <a:pt x="20139" y="5423"/>
                  <a:pt x="19497" y="5432"/>
                </a:cubicBezTo>
                <a:cubicBezTo>
                  <a:pt x="18973" y="5439"/>
                  <a:pt x="18713" y="5426"/>
                  <a:pt x="18686" y="5396"/>
                </a:cubicBezTo>
                <a:cubicBezTo>
                  <a:pt x="18623" y="5324"/>
                  <a:pt x="18705" y="5293"/>
                  <a:pt x="19060" y="5287"/>
                </a:cubicBezTo>
                <a:close/>
                <a:moveTo>
                  <a:pt x="14177" y="5577"/>
                </a:moveTo>
                <a:cubicBezTo>
                  <a:pt x="14193" y="5580"/>
                  <a:pt x="14210" y="5585"/>
                  <a:pt x="14219" y="5595"/>
                </a:cubicBezTo>
                <a:cubicBezTo>
                  <a:pt x="14238" y="5616"/>
                  <a:pt x="14228" y="5644"/>
                  <a:pt x="14198" y="5657"/>
                </a:cubicBezTo>
                <a:cubicBezTo>
                  <a:pt x="14169" y="5670"/>
                  <a:pt x="14129" y="5663"/>
                  <a:pt x="14110" y="5643"/>
                </a:cubicBezTo>
                <a:cubicBezTo>
                  <a:pt x="14092" y="5622"/>
                  <a:pt x="14102" y="5596"/>
                  <a:pt x="14131" y="5583"/>
                </a:cubicBezTo>
                <a:cubicBezTo>
                  <a:pt x="14146" y="5577"/>
                  <a:pt x="14162" y="5575"/>
                  <a:pt x="14177" y="5577"/>
                </a:cubicBezTo>
                <a:close/>
              </a:path>
            </a:pathLst>
          </a:custGeom>
          <a:ln w="12700">
            <a:miter lim="400000"/>
          </a:ln>
        </p:spPr>
      </p:pic>
      <p:pic>
        <p:nvPicPr>
          <p:cNvPr id="401" name="Schermata 2022-11-27 alle 09.38.25.png" descr="Schermata 2022-11-27 alle 09.38.25.png"/>
          <p:cNvPicPr>
            <a:picLocks noChangeAspect="1"/>
          </p:cNvPicPr>
          <p:nvPr/>
        </p:nvPicPr>
        <p:blipFill>
          <a:blip r:embed="rId6">
            <a:extLst/>
          </a:blip>
          <a:stretch>
            <a:fillRect/>
          </a:stretch>
        </p:blipFill>
        <p:spPr>
          <a:xfrm>
            <a:off x="6121889" y="2628168"/>
            <a:ext cx="2260529" cy="2249712"/>
          </a:xfrm>
          <a:prstGeom prst="rect">
            <a:avLst/>
          </a:prstGeom>
          <a:ln w="12700">
            <a:miter lim="400000"/>
          </a:ln>
        </p:spPr>
      </p:pic>
      <p:pic>
        <p:nvPicPr>
          <p:cNvPr id="402" name="Medicina Sport.png" descr="Medicina Sport.png"/>
          <p:cNvPicPr>
            <a:picLocks noChangeAspect="1"/>
          </p:cNvPicPr>
          <p:nvPr/>
        </p:nvPicPr>
        <p:blipFill>
          <a:blip r:embed="rId7">
            <a:extLst/>
          </a:blip>
          <a:stretch>
            <a:fillRect/>
          </a:stretch>
        </p:blipFill>
        <p:spPr>
          <a:xfrm>
            <a:off x="8497435" y="2959489"/>
            <a:ext cx="3416867" cy="1587070"/>
          </a:xfrm>
          <a:prstGeom prst="rect">
            <a:avLst/>
          </a:prstGeom>
          <a:ln w="12700">
            <a:miter lim="400000"/>
          </a:ln>
        </p:spPr>
      </p:pic>
      <p:sp>
        <p:nvSpPr>
          <p:cNvPr id="403" name="제목 6"/>
          <p:cNvSpPr txBox="1"/>
          <p:nvPr/>
        </p:nvSpPr>
        <p:spPr>
          <a:xfrm>
            <a:off x="3209453" y="458895"/>
            <a:ext cx="5773094"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S</a:t>
            </a:r>
            <a:r>
              <a:rPr>
                <a:solidFill>
                  <a:schemeClr val="accent1"/>
                </a:solidFill>
              </a:rPr>
              <a:t>oluzione </a:t>
            </a:r>
            <a:r>
              <a:rPr>
                <a:solidFill>
                  <a:srgbClr val="009051"/>
                </a:solidFill>
              </a:rPr>
              <a:t>B</a:t>
            </a:r>
            <a:r>
              <a:rPr>
                <a:solidFill>
                  <a:schemeClr val="accent1"/>
                </a:solidFill>
              </a:rPr>
              <a:t>iotecnologia </a:t>
            </a:r>
            <a:r>
              <a:rPr>
                <a:solidFill>
                  <a:srgbClr val="008F00"/>
                </a:solidFill>
              </a:rPr>
              <a:t>M</a:t>
            </a:r>
            <a:r>
              <a:rPr>
                <a:solidFill>
                  <a:schemeClr val="accent1"/>
                </a:solidFill>
              </a:rPr>
              <a:t>edstan</a:t>
            </a:r>
          </a:p>
        </p:txBody>
      </p:sp>
      <p:grpSp>
        <p:nvGrpSpPr>
          <p:cNvPr id="406" name="Raggruppa"/>
          <p:cNvGrpSpPr/>
          <p:nvPr/>
        </p:nvGrpSpPr>
        <p:grpSpPr>
          <a:xfrm>
            <a:off x="221267" y="269056"/>
            <a:ext cx="2968215" cy="879105"/>
            <a:chOff x="0" y="0"/>
            <a:chExt cx="2968213" cy="879103"/>
          </a:xfrm>
        </p:grpSpPr>
        <p:pic>
          <p:nvPicPr>
            <p:cNvPr id="404" name="Immagine 14" descr="Immagine 14"/>
            <p:cNvPicPr>
              <a:picLocks noChangeAspect="1"/>
            </p:cNvPicPr>
            <p:nvPr/>
          </p:nvPicPr>
          <p:blipFill>
            <a:blip r:embed="rId8">
              <a:extLst/>
            </a:blip>
            <a:stretch>
              <a:fillRect/>
            </a:stretch>
          </p:blipFill>
          <p:spPr>
            <a:xfrm>
              <a:off x="0" y="0"/>
              <a:ext cx="788529" cy="879104"/>
            </a:xfrm>
            <a:prstGeom prst="rect">
              <a:avLst/>
            </a:prstGeom>
            <a:ln w="12700" cap="flat">
              <a:noFill/>
              <a:miter lim="400000"/>
            </a:ln>
            <a:effectLst/>
          </p:spPr>
        </p:pic>
        <p:sp>
          <p:nvSpPr>
            <p:cNvPr id="405"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409" name="제목 6"/>
          <p:cNvSpPr txBox="1"/>
          <p:nvPr/>
        </p:nvSpPr>
        <p:spPr>
          <a:xfrm>
            <a:off x="3179692" y="453338"/>
            <a:ext cx="178512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B</a:t>
            </a:r>
            <a:r>
              <a:rPr>
                <a:solidFill>
                  <a:schemeClr val="accent1"/>
                </a:solidFill>
              </a:rPr>
              <a:t>enefici</a:t>
            </a:r>
          </a:p>
        </p:txBody>
      </p:sp>
      <p:pic>
        <p:nvPicPr>
          <p:cNvPr id="410" name="Schermata 2022-11-27 alle 10.15.48.png" descr="Schermata 2022-11-27 alle 10.15.48.png"/>
          <p:cNvPicPr>
            <a:picLocks noChangeAspect="1"/>
          </p:cNvPicPr>
          <p:nvPr/>
        </p:nvPicPr>
        <p:blipFill>
          <a:blip r:embed="rId3">
            <a:extLst/>
          </a:blip>
          <a:srcRect l="6977" t="12426" r="8042" b="10143"/>
          <a:stretch>
            <a:fillRect/>
          </a:stretch>
        </p:blipFill>
        <p:spPr>
          <a:xfrm>
            <a:off x="842009" y="2839838"/>
            <a:ext cx="2439250" cy="1686324"/>
          </a:xfrm>
          <a:custGeom>
            <a:avLst/>
            <a:gdLst/>
            <a:ahLst/>
            <a:cxnLst>
              <a:cxn ang="0">
                <a:pos x="wd2" y="hd2"/>
              </a:cxn>
              <a:cxn ang="5400000">
                <a:pos x="wd2" y="hd2"/>
              </a:cxn>
              <a:cxn ang="10800000">
                <a:pos x="wd2" y="hd2"/>
              </a:cxn>
              <a:cxn ang="16200000">
                <a:pos x="wd2" y="hd2"/>
              </a:cxn>
            </a:cxnLst>
            <a:rect l="0" t="0" r="r" b="b"/>
            <a:pathLst>
              <a:path w="21558" h="21600" fill="norm" stroke="1" extrusionOk="0">
                <a:moveTo>
                  <a:pt x="20449" y="0"/>
                </a:moveTo>
                <a:lnTo>
                  <a:pt x="10677" y="36"/>
                </a:lnTo>
                <a:cubicBezTo>
                  <a:pt x="963" y="70"/>
                  <a:pt x="903" y="72"/>
                  <a:pt x="659" y="336"/>
                </a:cubicBezTo>
                <a:cubicBezTo>
                  <a:pt x="525" y="481"/>
                  <a:pt x="332" y="760"/>
                  <a:pt x="232" y="956"/>
                </a:cubicBezTo>
                <a:cubicBezTo>
                  <a:pt x="51" y="1306"/>
                  <a:pt x="48" y="1442"/>
                  <a:pt x="25" y="10650"/>
                </a:cubicBezTo>
                <a:lnTo>
                  <a:pt x="0" y="19993"/>
                </a:lnTo>
                <a:lnTo>
                  <a:pt x="203" y="20573"/>
                </a:lnTo>
                <a:cubicBezTo>
                  <a:pt x="335" y="20951"/>
                  <a:pt x="509" y="21229"/>
                  <a:pt x="712" y="21376"/>
                </a:cubicBezTo>
                <a:cubicBezTo>
                  <a:pt x="1002" y="21586"/>
                  <a:pt x="1670" y="21600"/>
                  <a:pt x="10825" y="21600"/>
                </a:cubicBezTo>
                <a:cubicBezTo>
                  <a:pt x="20449" y="21599"/>
                  <a:pt x="20632" y="21596"/>
                  <a:pt x="20916" y="21346"/>
                </a:cubicBezTo>
                <a:cubicBezTo>
                  <a:pt x="21075" y="21205"/>
                  <a:pt x="21285" y="20900"/>
                  <a:pt x="21382" y="20669"/>
                </a:cubicBezTo>
                <a:cubicBezTo>
                  <a:pt x="21554" y="20262"/>
                  <a:pt x="21558" y="20006"/>
                  <a:pt x="21558" y="10868"/>
                </a:cubicBezTo>
                <a:cubicBezTo>
                  <a:pt x="21558" y="219"/>
                  <a:pt x="21600" y="838"/>
                  <a:pt x="20849" y="290"/>
                </a:cubicBezTo>
                <a:lnTo>
                  <a:pt x="20449" y="0"/>
                </a:lnTo>
                <a:close/>
                <a:moveTo>
                  <a:pt x="12224" y="11499"/>
                </a:moveTo>
                <a:cubicBezTo>
                  <a:pt x="12249" y="11507"/>
                  <a:pt x="12269" y="11531"/>
                  <a:pt x="12284" y="11565"/>
                </a:cubicBezTo>
                <a:cubicBezTo>
                  <a:pt x="12312" y="11632"/>
                  <a:pt x="12298" y="11722"/>
                  <a:pt x="12252" y="11763"/>
                </a:cubicBezTo>
                <a:cubicBezTo>
                  <a:pt x="12206" y="11805"/>
                  <a:pt x="12144" y="11779"/>
                  <a:pt x="12115" y="11712"/>
                </a:cubicBezTo>
                <a:cubicBezTo>
                  <a:pt x="12087" y="11645"/>
                  <a:pt x="12104" y="11555"/>
                  <a:pt x="12150" y="11514"/>
                </a:cubicBezTo>
                <a:cubicBezTo>
                  <a:pt x="12173" y="11493"/>
                  <a:pt x="12199" y="11490"/>
                  <a:pt x="12224" y="11499"/>
                </a:cubicBezTo>
                <a:close/>
              </a:path>
            </a:pathLst>
          </a:custGeom>
          <a:ln w="12700">
            <a:miter lim="400000"/>
          </a:ln>
        </p:spPr>
      </p:pic>
      <p:sp>
        <p:nvSpPr>
          <p:cNvPr id="411" name="Capacità Schermanti"/>
          <p:cNvSpPr txBox="1"/>
          <p:nvPr/>
        </p:nvSpPr>
        <p:spPr>
          <a:xfrm>
            <a:off x="1012613" y="2384003"/>
            <a:ext cx="217424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u="sng">
                <a:solidFill>
                  <a:srgbClr val="2B3C4F"/>
                </a:solidFill>
                <a:latin typeface="Garamond Premier Pro"/>
                <a:ea typeface="Garamond Premier Pro"/>
                <a:cs typeface="Garamond Premier Pro"/>
                <a:sym typeface="Garamond Premier Pro"/>
              </a:defRPr>
            </a:lvl1pPr>
          </a:lstStyle>
          <a:p>
            <a:pPr/>
            <a:r>
              <a:t>Capacità Schermanti</a:t>
            </a:r>
          </a:p>
        </p:txBody>
      </p:sp>
      <p:sp>
        <p:nvSpPr>
          <p:cNvPr id="412" name="I campi elettromagnetici prodotti dall’inquinamento Ambientale che si disperdono nel nostro corpo, sono responsabili di numerosi disturbi destabilizzanti per l’Uomo.…"/>
          <p:cNvSpPr txBox="1"/>
          <p:nvPr/>
        </p:nvSpPr>
        <p:spPr>
          <a:xfrm>
            <a:off x="3663342" y="2312670"/>
            <a:ext cx="7903191" cy="24612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700">
                <a:solidFill>
                  <a:srgbClr val="2B3C4F"/>
                </a:solidFill>
                <a:latin typeface="Garamond Premier Pro"/>
                <a:ea typeface="Garamond Premier Pro"/>
                <a:cs typeface="Garamond Premier Pro"/>
                <a:sym typeface="Garamond Premier Pro"/>
              </a:defRPr>
            </a:pPr>
            <a:r>
              <a:t>I campi elettromagnetici prodotti dall’inquinamento Ambientale che si disperdono nel nostro corpo, sono responsabili di numerosi disturbi destabilizzanti per l’Uomo.</a:t>
            </a:r>
          </a:p>
          <a:p>
            <a:pPr>
              <a:defRPr sz="2700">
                <a:solidFill>
                  <a:srgbClr val="2B3C4F"/>
                </a:solidFill>
                <a:latin typeface="Garamond Premier Pro"/>
                <a:ea typeface="Garamond Premier Pro"/>
                <a:cs typeface="Garamond Premier Pro"/>
                <a:sym typeface="Garamond Premier Pro"/>
              </a:defRPr>
            </a:pPr>
            <a:r>
              <a:rPr u="sng"/>
              <a:t>MEDSTAN</a:t>
            </a:r>
            <a:r>
              <a:t>, con i suoi prodotti protegge le normali attività bio elettriche dall’eccesso di interferenze Elettromagnetiche provenienti dall’esterno. </a:t>
            </a:r>
          </a:p>
        </p:txBody>
      </p:sp>
      <p:sp>
        <p:nvSpPr>
          <p:cNvPr id="413"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grpSp>
        <p:nvGrpSpPr>
          <p:cNvPr id="416" name="Raggruppa"/>
          <p:cNvGrpSpPr/>
          <p:nvPr/>
        </p:nvGrpSpPr>
        <p:grpSpPr>
          <a:xfrm>
            <a:off x="221267" y="269056"/>
            <a:ext cx="2968215" cy="879105"/>
            <a:chOff x="0" y="0"/>
            <a:chExt cx="2968213" cy="879103"/>
          </a:xfrm>
        </p:grpSpPr>
        <p:pic>
          <p:nvPicPr>
            <p:cNvPr id="414"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415"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419" name="Circolazione Sanguigna"/>
          <p:cNvSpPr txBox="1"/>
          <p:nvPr/>
        </p:nvSpPr>
        <p:spPr>
          <a:xfrm>
            <a:off x="825923" y="2206203"/>
            <a:ext cx="247142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u="sng">
                <a:solidFill>
                  <a:srgbClr val="2B3C4F"/>
                </a:solidFill>
                <a:latin typeface="Garamond Premier Pro"/>
                <a:ea typeface="Garamond Premier Pro"/>
                <a:cs typeface="Garamond Premier Pro"/>
                <a:sym typeface="Garamond Premier Pro"/>
              </a:defRPr>
            </a:lvl1pPr>
          </a:lstStyle>
          <a:p>
            <a:pPr/>
            <a:r>
              <a:t>Circolazione Sanguigna</a:t>
            </a:r>
          </a:p>
        </p:txBody>
      </p:sp>
      <p:sp>
        <p:nvSpPr>
          <p:cNvPr id="420" name="Le caratteristiche del filo metallico Medstan, migliorano la performance elettrica e bioenergetica del corpo umano, favorendo la circolazione sanguigna e di conseguenza  il regolare apporto di ossigeno alle cellule. Inoltre la bioceramica presente nel fi"/>
          <p:cNvSpPr txBox="1"/>
          <p:nvPr/>
        </p:nvSpPr>
        <p:spPr>
          <a:xfrm>
            <a:off x="3764942" y="1644650"/>
            <a:ext cx="7545208" cy="35687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600">
                <a:solidFill>
                  <a:srgbClr val="2B3C4F"/>
                </a:solidFill>
                <a:latin typeface="Garamond Premier Pro"/>
                <a:ea typeface="Garamond Premier Pro"/>
                <a:cs typeface="Garamond Premier Pro"/>
                <a:sym typeface="Garamond Premier Pro"/>
              </a:defRPr>
            </a:lvl1pPr>
          </a:lstStyle>
          <a:p>
            <a:pPr/>
            <a:r>
              <a:t>Le caratteristiche del filo metallico Medstan, migliorano la performance elettrica e bioenergetica del corpo umano, favorendo la circolazione sanguigna e di conseguenza  il regolare apporto di ossigeno alle cellule. Inoltre la bioceramica presente nel filamento, regola e distribuisce la corretta  dispersione termica dovuta all’eccesso di calore prodotto dal lavoro muscolare che  viene assorbito e disperso. Eccellente risultato per gestire la pressione sanguigna e regolare il battito cardiaco.</a:t>
            </a:r>
          </a:p>
        </p:txBody>
      </p:sp>
      <p:pic>
        <p:nvPicPr>
          <p:cNvPr id="421" name="Immagine" descr="Immagine"/>
          <p:cNvPicPr>
            <a:picLocks noChangeAspect="1"/>
          </p:cNvPicPr>
          <p:nvPr/>
        </p:nvPicPr>
        <p:blipFill>
          <a:blip r:embed="rId3">
            <a:extLst/>
          </a:blip>
          <a:stretch>
            <a:fillRect/>
          </a:stretch>
        </p:blipFill>
        <p:spPr>
          <a:xfrm>
            <a:off x="1109133" y="2730500"/>
            <a:ext cx="1905001" cy="1905000"/>
          </a:xfrm>
          <a:prstGeom prst="rect">
            <a:avLst/>
          </a:prstGeom>
          <a:ln w="12700">
            <a:miter lim="400000"/>
          </a:ln>
        </p:spPr>
      </p:pic>
      <p:sp>
        <p:nvSpPr>
          <p:cNvPr id="422"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423" name="제목 6"/>
          <p:cNvSpPr txBox="1"/>
          <p:nvPr/>
        </p:nvSpPr>
        <p:spPr>
          <a:xfrm>
            <a:off x="3179692" y="453338"/>
            <a:ext cx="178512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B</a:t>
            </a:r>
            <a:r>
              <a:rPr>
                <a:solidFill>
                  <a:schemeClr val="accent1"/>
                </a:solidFill>
              </a:rPr>
              <a:t>enefici</a:t>
            </a:r>
          </a:p>
        </p:txBody>
      </p:sp>
      <p:grpSp>
        <p:nvGrpSpPr>
          <p:cNvPr id="426" name="Raggruppa"/>
          <p:cNvGrpSpPr/>
          <p:nvPr/>
        </p:nvGrpSpPr>
        <p:grpSpPr>
          <a:xfrm>
            <a:off x="221267" y="269056"/>
            <a:ext cx="2968215" cy="879105"/>
            <a:chOff x="0" y="0"/>
            <a:chExt cx="2968213" cy="879103"/>
          </a:xfrm>
        </p:grpSpPr>
        <p:pic>
          <p:nvPicPr>
            <p:cNvPr id="424"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425"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429" name="Innalzamento soglia del Dolore"/>
          <p:cNvSpPr txBox="1"/>
          <p:nvPr/>
        </p:nvSpPr>
        <p:spPr>
          <a:xfrm>
            <a:off x="667892" y="1668119"/>
            <a:ext cx="322097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u="sng">
                <a:solidFill>
                  <a:srgbClr val="2B3C4F"/>
                </a:solidFill>
                <a:latin typeface="Garamond Premier Pro"/>
                <a:ea typeface="Garamond Premier Pro"/>
                <a:cs typeface="Garamond Premier Pro"/>
                <a:sym typeface="Garamond Premier Pro"/>
              </a:defRPr>
            </a:lvl1pPr>
          </a:lstStyle>
          <a:p>
            <a:pPr/>
            <a:r>
              <a:t>Innalzamento soglia del Dolore</a:t>
            </a:r>
          </a:p>
        </p:txBody>
      </p:sp>
      <p:sp>
        <p:nvSpPr>
          <p:cNvPr id="430" name="È stato sperimentato e certificato, come il filamento metallico presente nei prodotti MEDSTAN abbia confermato l’innalzamento della soglia del dolore dovuta a Patologia Algica. La ricerca effettuata su un campione di pazienti ha dimostrato che l’effetto "/>
          <p:cNvSpPr txBox="1"/>
          <p:nvPr/>
        </p:nvSpPr>
        <p:spPr>
          <a:xfrm>
            <a:off x="4285642" y="1595120"/>
            <a:ext cx="7545208" cy="3175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600">
                <a:solidFill>
                  <a:srgbClr val="2B3C4F"/>
                </a:solidFill>
                <a:latin typeface="Garamond Premier Pro"/>
                <a:ea typeface="Garamond Premier Pro"/>
                <a:cs typeface="Garamond Premier Pro"/>
                <a:sym typeface="Garamond Premier Pro"/>
              </a:defRPr>
            </a:lvl1pPr>
          </a:lstStyle>
          <a:p>
            <a:pPr/>
            <a:r>
              <a:t>È stato sperimentato e certificato, come il filamento metallico presente nei prodotti MEDSTAN abbia confermato l’innalzamento della soglia del dolore dovuta a Patologia Algica. La ricerca effettuata su un campione di pazienti ha dimostrato che l’effetto antalgico, dei prodotti con la tecnologia MEDSTAN, è più evidente quanto più intensa è la patologia algica e quanto più lungo è il tempo di utilizzo dei prodotti Medstan.</a:t>
            </a:r>
          </a:p>
        </p:txBody>
      </p:sp>
      <p:pic>
        <p:nvPicPr>
          <p:cNvPr id="431" name="Immagine" descr="Immagine"/>
          <p:cNvPicPr>
            <a:picLocks noChangeAspect="1"/>
          </p:cNvPicPr>
          <p:nvPr/>
        </p:nvPicPr>
        <p:blipFill>
          <a:blip r:embed="rId3">
            <a:extLst/>
          </a:blip>
          <a:stretch>
            <a:fillRect/>
          </a:stretch>
        </p:blipFill>
        <p:spPr>
          <a:xfrm>
            <a:off x="1143000" y="2293620"/>
            <a:ext cx="2270760" cy="2270760"/>
          </a:xfrm>
          <a:prstGeom prst="rect">
            <a:avLst/>
          </a:prstGeom>
          <a:ln w="12700">
            <a:miter lim="400000"/>
          </a:ln>
        </p:spPr>
      </p:pic>
      <p:sp>
        <p:nvSpPr>
          <p:cNvPr id="432"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433" name="제목 6"/>
          <p:cNvSpPr txBox="1"/>
          <p:nvPr/>
        </p:nvSpPr>
        <p:spPr>
          <a:xfrm>
            <a:off x="3179692" y="453338"/>
            <a:ext cx="178512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B</a:t>
            </a:r>
            <a:r>
              <a:rPr>
                <a:solidFill>
                  <a:schemeClr val="accent1"/>
                </a:solidFill>
              </a:rPr>
              <a:t>enefici</a:t>
            </a:r>
          </a:p>
        </p:txBody>
      </p:sp>
      <p:grpSp>
        <p:nvGrpSpPr>
          <p:cNvPr id="436" name="Raggruppa"/>
          <p:cNvGrpSpPr/>
          <p:nvPr/>
        </p:nvGrpSpPr>
        <p:grpSpPr>
          <a:xfrm>
            <a:off x="221267" y="269056"/>
            <a:ext cx="2968215" cy="879105"/>
            <a:chOff x="0" y="0"/>
            <a:chExt cx="2968213" cy="879103"/>
          </a:xfrm>
        </p:grpSpPr>
        <p:pic>
          <p:nvPicPr>
            <p:cNvPr id="434"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435"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Immagine" descr="Immagine"/>
          <p:cNvPicPr>
            <a:picLocks noChangeAspect="1"/>
          </p:cNvPicPr>
          <p:nvPr/>
        </p:nvPicPr>
        <p:blipFill>
          <a:blip r:embed="rId2">
            <a:alphaModFix amt="16405"/>
            <a:extLst/>
          </a:blip>
          <a:stretch>
            <a:fillRect/>
          </a:stretch>
        </p:blipFill>
        <p:spPr>
          <a:xfrm>
            <a:off x="0" y="-33879"/>
            <a:ext cx="12192000" cy="6858001"/>
          </a:xfrm>
          <a:prstGeom prst="rect">
            <a:avLst/>
          </a:prstGeom>
          <a:ln w="12700">
            <a:miter lim="400000"/>
          </a:ln>
        </p:spPr>
      </p:pic>
      <p:pic>
        <p:nvPicPr>
          <p:cNvPr id="131" name="Immagine" descr="Immagine"/>
          <p:cNvPicPr>
            <a:picLocks noChangeAspect="1"/>
          </p:cNvPicPr>
          <p:nvPr/>
        </p:nvPicPr>
        <p:blipFill>
          <a:blip r:embed="rId3">
            <a:extLst/>
          </a:blip>
          <a:srcRect l="29432" t="191" r="28175" b="1"/>
          <a:stretch>
            <a:fillRect/>
          </a:stretch>
        </p:blipFill>
        <p:spPr>
          <a:xfrm>
            <a:off x="276594" y="2051610"/>
            <a:ext cx="3583064" cy="4829573"/>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13053" y="0"/>
                </a:moveTo>
                <a:cubicBezTo>
                  <a:pt x="13045" y="1"/>
                  <a:pt x="12890" y="1"/>
                  <a:pt x="12888" y="2"/>
                </a:cubicBezTo>
                <a:cubicBezTo>
                  <a:pt x="12827" y="26"/>
                  <a:pt x="12606" y="95"/>
                  <a:pt x="12396" y="154"/>
                </a:cubicBezTo>
                <a:cubicBezTo>
                  <a:pt x="12136" y="228"/>
                  <a:pt x="11911" y="340"/>
                  <a:pt x="11687" y="506"/>
                </a:cubicBezTo>
                <a:cubicBezTo>
                  <a:pt x="11290" y="800"/>
                  <a:pt x="11136" y="1115"/>
                  <a:pt x="11021" y="1883"/>
                </a:cubicBezTo>
                <a:cubicBezTo>
                  <a:pt x="10952" y="2346"/>
                  <a:pt x="10929" y="2403"/>
                  <a:pt x="10766" y="2519"/>
                </a:cubicBezTo>
                <a:cubicBezTo>
                  <a:pt x="10627" y="2617"/>
                  <a:pt x="10582" y="2694"/>
                  <a:pt x="10575" y="2851"/>
                </a:cubicBezTo>
                <a:cubicBezTo>
                  <a:pt x="10559" y="3186"/>
                  <a:pt x="10592" y="3325"/>
                  <a:pt x="10725" y="3518"/>
                </a:cubicBezTo>
                <a:cubicBezTo>
                  <a:pt x="10807" y="3637"/>
                  <a:pt x="10827" y="3719"/>
                  <a:pt x="10787" y="3749"/>
                </a:cubicBezTo>
                <a:cubicBezTo>
                  <a:pt x="10753" y="3774"/>
                  <a:pt x="10405" y="3794"/>
                  <a:pt x="10014" y="3793"/>
                </a:cubicBezTo>
                <a:cubicBezTo>
                  <a:pt x="9336" y="3792"/>
                  <a:pt x="9290" y="3785"/>
                  <a:pt x="9047" y="3658"/>
                </a:cubicBezTo>
                <a:cubicBezTo>
                  <a:pt x="8544" y="3396"/>
                  <a:pt x="8326" y="3316"/>
                  <a:pt x="8132" y="3316"/>
                </a:cubicBezTo>
                <a:cubicBezTo>
                  <a:pt x="8024" y="3315"/>
                  <a:pt x="7752" y="3241"/>
                  <a:pt x="7528" y="3152"/>
                </a:cubicBezTo>
                <a:cubicBezTo>
                  <a:pt x="6962" y="2929"/>
                  <a:pt x="6524" y="2841"/>
                  <a:pt x="5785" y="2796"/>
                </a:cubicBezTo>
                <a:cubicBezTo>
                  <a:pt x="5436" y="2774"/>
                  <a:pt x="4943" y="2730"/>
                  <a:pt x="4690" y="2696"/>
                </a:cubicBezTo>
                <a:cubicBezTo>
                  <a:pt x="4169" y="2628"/>
                  <a:pt x="4098" y="2643"/>
                  <a:pt x="3498" y="2962"/>
                </a:cubicBezTo>
                <a:cubicBezTo>
                  <a:pt x="2825" y="3321"/>
                  <a:pt x="2852" y="3291"/>
                  <a:pt x="2008" y="4613"/>
                </a:cubicBezTo>
                <a:cubicBezTo>
                  <a:pt x="1727" y="5055"/>
                  <a:pt x="1460" y="5462"/>
                  <a:pt x="1416" y="5518"/>
                </a:cubicBezTo>
                <a:cubicBezTo>
                  <a:pt x="1060" y="5974"/>
                  <a:pt x="766" y="6307"/>
                  <a:pt x="545" y="6505"/>
                </a:cubicBezTo>
                <a:cubicBezTo>
                  <a:pt x="402" y="6634"/>
                  <a:pt x="268" y="6792"/>
                  <a:pt x="247" y="6857"/>
                </a:cubicBezTo>
                <a:cubicBezTo>
                  <a:pt x="225" y="6922"/>
                  <a:pt x="171" y="7008"/>
                  <a:pt x="127" y="7047"/>
                </a:cubicBezTo>
                <a:cubicBezTo>
                  <a:pt x="20" y="7141"/>
                  <a:pt x="-44" y="7916"/>
                  <a:pt x="36" y="8138"/>
                </a:cubicBezTo>
                <a:cubicBezTo>
                  <a:pt x="151" y="8455"/>
                  <a:pt x="738" y="8481"/>
                  <a:pt x="657" y="8165"/>
                </a:cubicBezTo>
                <a:cubicBezTo>
                  <a:pt x="621" y="8023"/>
                  <a:pt x="732" y="7929"/>
                  <a:pt x="905" y="7954"/>
                </a:cubicBezTo>
                <a:cubicBezTo>
                  <a:pt x="1005" y="7968"/>
                  <a:pt x="1020" y="8023"/>
                  <a:pt x="1020" y="8394"/>
                </a:cubicBezTo>
                <a:lnTo>
                  <a:pt x="1020" y="8818"/>
                </a:lnTo>
                <a:lnTo>
                  <a:pt x="1190" y="8832"/>
                </a:lnTo>
                <a:cubicBezTo>
                  <a:pt x="1334" y="8845"/>
                  <a:pt x="1383" y="8817"/>
                  <a:pt x="1493" y="8657"/>
                </a:cubicBezTo>
                <a:cubicBezTo>
                  <a:pt x="1564" y="8552"/>
                  <a:pt x="1624" y="8431"/>
                  <a:pt x="1624" y="8387"/>
                </a:cubicBezTo>
                <a:cubicBezTo>
                  <a:pt x="1624" y="8343"/>
                  <a:pt x="1716" y="8168"/>
                  <a:pt x="1829" y="7996"/>
                </a:cubicBezTo>
                <a:cubicBezTo>
                  <a:pt x="2012" y="7720"/>
                  <a:pt x="2036" y="7639"/>
                  <a:pt x="2037" y="7283"/>
                </a:cubicBezTo>
                <a:cubicBezTo>
                  <a:pt x="2038" y="7062"/>
                  <a:pt x="2060" y="6857"/>
                  <a:pt x="2085" y="6828"/>
                </a:cubicBezTo>
                <a:cubicBezTo>
                  <a:pt x="2110" y="6799"/>
                  <a:pt x="2125" y="6702"/>
                  <a:pt x="2121" y="6612"/>
                </a:cubicBezTo>
                <a:cubicBezTo>
                  <a:pt x="2111" y="6414"/>
                  <a:pt x="2357" y="6161"/>
                  <a:pt x="3240" y="5463"/>
                </a:cubicBezTo>
                <a:cubicBezTo>
                  <a:pt x="3570" y="5204"/>
                  <a:pt x="3912" y="4927"/>
                  <a:pt x="4002" y="4849"/>
                </a:cubicBezTo>
                <a:lnTo>
                  <a:pt x="4167" y="4707"/>
                </a:lnTo>
                <a:lnTo>
                  <a:pt x="4343" y="4858"/>
                </a:lnTo>
                <a:cubicBezTo>
                  <a:pt x="4440" y="4941"/>
                  <a:pt x="4636" y="5049"/>
                  <a:pt x="4778" y="5096"/>
                </a:cubicBezTo>
                <a:cubicBezTo>
                  <a:pt x="4920" y="5143"/>
                  <a:pt x="5190" y="5303"/>
                  <a:pt x="5380" y="5451"/>
                </a:cubicBezTo>
                <a:lnTo>
                  <a:pt x="5723" y="5719"/>
                </a:lnTo>
                <a:lnTo>
                  <a:pt x="5728" y="6301"/>
                </a:lnTo>
                <a:cubicBezTo>
                  <a:pt x="5738" y="7426"/>
                  <a:pt x="5821" y="8729"/>
                  <a:pt x="5907" y="9093"/>
                </a:cubicBezTo>
                <a:cubicBezTo>
                  <a:pt x="6014" y="9543"/>
                  <a:pt x="5994" y="9618"/>
                  <a:pt x="5692" y="9858"/>
                </a:cubicBezTo>
                <a:cubicBezTo>
                  <a:pt x="5352" y="10129"/>
                  <a:pt x="5119" y="10404"/>
                  <a:pt x="5117" y="10542"/>
                </a:cubicBezTo>
                <a:cubicBezTo>
                  <a:pt x="5116" y="10607"/>
                  <a:pt x="5031" y="10747"/>
                  <a:pt x="4928" y="10851"/>
                </a:cubicBezTo>
                <a:cubicBezTo>
                  <a:pt x="4697" y="11084"/>
                  <a:pt x="4567" y="11280"/>
                  <a:pt x="4226" y="11914"/>
                </a:cubicBezTo>
                <a:cubicBezTo>
                  <a:pt x="4080" y="12187"/>
                  <a:pt x="3918" y="12473"/>
                  <a:pt x="3871" y="12551"/>
                </a:cubicBezTo>
                <a:cubicBezTo>
                  <a:pt x="3823" y="12629"/>
                  <a:pt x="3709" y="12885"/>
                  <a:pt x="3613" y="13119"/>
                </a:cubicBezTo>
                <a:cubicBezTo>
                  <a:pt x="3463" y="13482"/>
                  <a:pt x="3437" y="13615"/>
                  <a:pt x="3448" y="14035"/>
                </a:cubicBezTo>
                <a:cubicBezTo>
                  <a:pt x="3462" y="14551"/>
                  <a:pt x="3556" y="15132"/>
                  <a:pt x="3670" y="15411"/>
                </a:cubicBezTo>
                <a:cubicBezTo>
                  <a:pt x="3863" y="15882"/>
                  <a:pt x="4564" y="16964"/>
                  <a:pt x="5222" y="17801"/>
                </a:cubicBezTo>
                <a:lnTo>
                  <a:pt x="5372" y="17995"/>
                </a:lnTo>
                <a:lnTo>
                  <a:pt x="5064" y="18151"/>
                </a:lnTo>
                <a:cubicBezTo>
                  <a:pt x="4502" y="18436"/>
                  <a:pt x="4170" y="18927"/>
                  <a:pt x="4160" y="19491"/>
                </a:cubicBezTo>
                <a:cubicBezTo>
                  <a:pt x="4150" y="19997"/>
                  <a:pt x="4115" y="20056"/>
                  <a:pt x="3797" y="20097"/>
                </a:cubicBezTo>
                <a:cubicBezTo>
                  <a:pt x="3171" y="20176"/>
                  <a:pt x="2894" y="20507"/>
                  <a:pt x="2894" y="21176"/>
                </a:cubicBezTo>
                <a:lnTo>
                  <a:pt x="2894" y="21600"/>
                </a:lnTo>
                <a:lnTo>
                  <a:pt x="8731" y="21600"/>
                </a:lnTo>
                <a:lnTo>
                  <a:pt x="8808" y="21328"/>
                </a:lnTo>
                <a:cubicBezTo>
                  <a:pt x="8849" y="21179"/>
                  <a:pt x="8906" y="21035"/>
                  <a:pt x="8934" y="21009"/>
                </a:cubicBezTo>
                <a:cubicBezTo>
                  <a:pt x="9003" y="20946"/>
                  <a:pt x="9215" y="20512"/>
                  <a:pt x="9347" y="20166"/>
                </a:cubicBezTo>
                <a:cubicBezTo>
                  <a:pt x="9421" y="19974"/>
                  <a:pt x="9531" y="19830"/>
                  <a:pt x="9706" y="19694"/>
                </a:cubicBezTo>
                <a:cubicBezTo>
                  <a:pt x="10164" y="19337"/>
                  <a:pt x="10707" y="18765"/>
                  <a:pt x="10961" y="18373"/>
                </a:cubicBezTo>
                <a:cubicBezTo>
                  <a:pt x="11404" y="17690"/>
                  <a:pt x="11685" y="16956"/>
                  <a:pt x="12072" y="15471"/>
                </a:cubicBezTo>
                <a:cubicBezTo>
                  <a:pt x="12279" y="14675"/>
                  <a:pt x="12363" y="14412"/>
                  <a:pt x="12652" y="13639"/>
                </a:cubicBezTo>
                <a:cubicBezTo>
                  <a:pt x="12743" y="13396"/>
                  <a:pt x="12749" y="13254"/>
                  <a:pt x="12699" y="12647"/>
                </a:cubicBezTo>
                <a:cubicBezTo>
                  <a:pt x="12668" y="12258"/>
                  <a:pt x="12665" y="11843"/>
                  <a:pt x="12692" y="11726"/>
                </a:cubicBezTo>
                <a:cubicBezTo>
                  <a:pt x="12719" y="11608"/>
                  <a:pt x="12758" y="11434"/>
                  <a:pt x="12778" y="11339"/>
                </a:cubicBezTo>
                <a:cubicBezTo>
                  <a:pt x="12806" y="11207"/>
                  <a:pt x="12865" y="11143"/>
                  <a:pt x="13026" y="11072"/>
                </a:cubicBezTo>
                <a:cubicBezTo>
                  <a:pt x="13143" y="11021"/>
                  <a:pt x="13318" y="10898"/>
                  <a:pt x="13418" y="10797"/>
                </a:cubicBezTo>
                <a:cubicBezTo>
                  <a:pt x="13518" y="10697"/>
                  <a:pt x="13743" y="10496"/>
                  <a:pt x="13919" y="10352"/>
                </a:cubicBezTo>
                <a:cubicBezTo>
                  <a:pt x="14653" y="9751"/>
                  <a:pt x="15507" y="8772"/>
                  <a:pt x="15803" y="8192"/>
                </a:cubicBezTo>
                <a:cubicBezTo>
                  <a:pt x="15885" y="8032"/>
                  <a:pt x="16003" y="8114"/>
                  <a:pt x="16106" y="8403"/>
                </a:cubicBezTo>
                <a:cubicBezTo>
                  <a:pt x="16151" y="8527"/>
                  <a:pt x="16258" y="8704"/>
                  <a:pt x="16343" y="8795"/>
                </a:cubicBezTo>
                <a:cubicBezTo>
                  <a:pt x="16428" y="8886"/>
                  <a:pt x="16565" y="9034"/>
                  <a:pt x="16648" y="9125"/>
                </a:cubicBezTo>
                <a:cubicBezTo>
                  <a:pt x="16875" y="9372"/>
                  <a:pt x="17289" y="9649"/>
                  <a:pt x="17885" y="9951"/>
                </a:cubicBezTo>
                <a:cubicBezTo>
                  <a:pt x="18178" y="10099"/>
                  <a:pt x="18569" y="10312"/>
                  <a:pt x="18752" y="10423"/>
                </a:cubicBezTo>
                <a:cubicBezTo>
                  <a:pt x="19007" y="10577"/>
                  <a:pt x="19207" y="10649"/>
                  <a:pt x="19611" y="10730"/>
                </a:cubicBezTo>
                <a:cubicBezTo>
                  <a:pt x="20204" y="10849"/>
                  <a:pt x="20488" y="10833"/>
                  <a:pt x="20621" y="10675"/>
                </a:cubicBezTo>
                <a:cubicBezTo>
                  <a:pt x="20669" y="10617"/>
                  <a:pt x="20867" y="10338"/>
                  <a:pt x="21063" y="10052"/>
                </a:cubicBezTo>
                <a:lnTo>
                  <a:pt x="21421" y="9532"/>
                </a:lnTo>
                <a:lnTo>
                  <a:pt x="21433" y="8371"/>
                </a:lnTo>
                <a:cubicBezTo>
                  <a:pt x="21439" y="7724"/>
                  <a:pt x="21474" y="7108"/>
                  <a:pt x="21514" y="6976"/>
                </a:cubicBezTo>
                <a:cubicBezTo>
                  <a:pt x="21539" y="6891"/>
                  <a:pt x="21553" y="6752"/>
                  <a:pt x="21554" y="6532"/>
                </a:cubicBezTo>
                <a:cubicBezTo>
                  <a:pt x="21556" y="6312"/>
                  <a:pt x="21545" y="6012"/>
                  <a:pt x="21523" y="5605"/>
                </a:cubicBezTo>
                <a:cubicBezTo>
                  <a:pt x="21443" y="4110"/>
                  <a:pt x="21443" y="4092"/>
                  <a:pt x="21132" y="3586"/>
                </a:cubicBezTo>
                <a:cubicBezTo>
                  <a:pt x="20807" y="3057"/>
                  <a:pt x="20587" y="2810"/>
                  <a:pt x="20358" y="2709"/>
                </a:cubicBezTo>
                <a:cubicBezTo>
                  <a:pt x="20110" y="2599"/>
                  <a:pt x="20081" y="2640"/>
                  <a:pt x="20134" y="3025"/>
                </a:cubicBezTo>
                <a:cubicBezTo>
                  <a:pt x="20147" y="3122"/>
                  <a:pt x="20110" y="3144"/>
                  <a:pt x="19852" y="3193"/>
                </a:cubicBezTo>
                <a:cubicBezTo>
                  <a:pt x="19688" y="3225"/>
                  <a:pt x="19516" y="3273"/>
                  <a:pt x="19470" y="3302"/>
                </a:cubicBezTo>
                <a:cubicBezTo>
                  <a:pt x="19425" y="3330"/>
                  <a:pt x="19301" y="3360"/>
                  <a:pt x="19196" y="3369"/>
                </a:cubicBezTo>
                <a:cubicBezTo>
                  <a:pt x="19020" y="3384"/>
                  <a:pt x="19004" y="3402"/>
                  <a:pt x="18986" y="3589"/>
                </a:cubicBezTo>
                <a:cubicBezTo>
                  <a:pt x="18975" y="3701"/>
                  <a:pt x="19012" y="3895"/>
                  <a:pt x="19069" y="4022"/>
                </a:cubicBezTo>
                <a:lnTo>
                  <a:pt x="19174" y="4255"/>
                </a:lnTo>
                <a:lnTo>
                  <a:pt x="19518" y="4116"/>
                </a:lnTo>
                <a:cubicBezTo>
                  <a:pt x="19806" y="4000"/>
                  <a:pt x="19934" y="3977"/>
                  <a:pt x="20280" y="3981"/>
                </a:cubicBezTo>
                <a:cubicBezTo>
                  <a:pt x="20746" y="3987"/>
                  <a:pt x="20998" y="4086"/>
                  <a:pt x="20922" y="4233"/>
                </a:cubicBezTo>
                <a:cubicBezTo>
                  <a:pt x="20884" y="4306"/>
                  <a:pt x="20827" y="4312"/>
                  <a:pt x="20468" y="4283"/>
                </a:cubicBezTo>
                <a:cubicBezTo>
                  <a:pt x="20097" y="4253"/>
                  <a:pt x="20028" y="4263"/>
                  <a:pt x="19742" y="4379"/>
                </a:cubicBezTo>
                <a:cubicBezTo>
                  <a:pt x="19569" y="4449"/>
                  <a:pt x="19381" y="4494"/>
                  <a:pt x="19327" y="4478"/>
                </a:cubicBezTo>
                <a:cubicBezTo>
                  <a:pt x="19208" y="4445"/>
                  <a:pt x="19206" y="4501"/>
                  <a:pt x="19296" y="4915"/>
                </a:cubicBezTo>
                <a:cubicBezTo>
                  <a:pt x="19376" y="5283"/>
                  <a:pt x="19585" y="5600"/>
                  <a:pt x="19895" y="5818"/>
                </a:cubicBezTo>
                <a:cubicBezTo>
                  <a:pt x="20214" y="6043"/>
                  <a:pt x="20243" y="6118"/>
                  <a:pt x="20174" y="6571"/>
                </a:cubicBezTo>
                <a:cubicBezTo>
                  <a:pt x="20110" y="6998"/>
                  <a:pt x="19734" y="7920"/>
                  <a:pt x="19623" y="7920"/>
                </a:cubicBezTo>
                <a:cubicBezTo>
                  <a:pt x="19585" y="7920"/>
                  <a:pt x="19427" y="7785"/>
                  <a:pt x="19272" y="7620"/>
                </a:cubicBezTo>
                <a:cubicBezTo>
                  <a:pt x="19112" y="7449"/>
                  <a:pt x="18886" y="7276"/>
                  <a:pt x="18749" y="7219"/>
                </a:cubicBezTo>
                <a:cubicBezTo>
                  <a:pt x="18496" y="7112"/>
                  <a:pt x="18482" y="7099"/>
                  <a:pt x="18276" y="6763"/>
                </a:cubicBezTo>
                <a:cubicBezTo>
                  <a:pt x="17993" y="6299"/>
                  <a:pt x="17575" y="5786"/>
                  <a:pt x="17343" y="5614"/>
                </a:cubicBezTo>
                <a:cubicBezTo>
                  <a:pt x="17021" y="5376"/>
                  <a:pt x="16706" y="5259"/>
                  <a:pt x="16154" y="5174"/>
                </a:cubicBezTo>
                <a:cubicBezTo>
                  <a:pt x="15703" y="5104"/>
                  <a:pt x="15603" y="5068"/>
                  <a:pt x="15275" y="4862"/>
                </a:cubicBezTo>
                <a:lnTo>
                  <a:pt x="15104" y="4755"/>
                </a:lnTo>
                <a:lnTo>
                  <a:pt x="15266" y="4519"/>
                </a:lnTo>
                <a:cubicBezTo>
                  <a:pt x="15649" y="3961"/>
                  <a:pt x="15701" y="3813"/>
                  <a:pt x="15796" y="3030"/>
                </a:cubicBezTo>
                <a:cubicBezTo>
                  <a:pt x="15949" y="1773"/>
                  <a:pt x="15951" y="1804"/>
                  <a:pt x="15770" y="1448"/>
                </a:cubicBezTo>
                <a:cubicBezTo>
                  <a:pt x="15560" y="1037"/>
                  <a:pt x="15290" y="724"/>
                  <a:pt x="14958" y="501"/>
                </a:cubicBezTo>
                <a:cubicBezTo>
                  <a:pt x="14694" y="323"/>
                  <a:pt x="14005" y="53"/>
                  <a:pt x="13814" y="53"/>
                </a:cubicBezTo>
                <a:cubicBezTo>
                  <a:pt x="13755" y="53"/>
                  <a:pt x="13688" y="31"/>
                  <a:pt x="13666" y="5"/>
                </a:cubicBezTo>
                <a:cubicBezTo>
                  <a:pt x="13664" y="3"/>
                  <a:pt x="13124" y="2"/>
                  <a:pt x="13053" y="0"/>
                </a:cubicBezTo>
                <a:close/>
              </a:path>
            </a:pathLst>
          </a:custGeom>
          <a:ln w="12700">
            <a:miter lim="400000"/>
          </a:ln>
        </p:spPr>
      </p:pic>
      <p:sp>
        <p:nvSpPr>
          <p:cNvPr id="132" name="La Vita è Movimento, il Movimento è Vita"/>
          <p:cNvSpPr txBox="1"/>
          <p:nvPr/>
        </p:nvSpPr>
        <p:spPr>
          <a:xfrm>
            <a:off x="4045839" y="1870049"/>
            <a:ext cx="6071441"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a:solidFill>
                  <a:srgbClr val="2B3C4F"/>
                </a:solidFill>
                <a:latin typeface="Roboto"/>
                <a:ea typeface="Roboto"/>
                <a:cs typeface="Roboto"/>
                <a:sym typeface="Roboto"/>
              </a:defRPr>
            </a:lvl1pPr>
          </a:lstStyle>
          <a:p>
            <a:pPr/>
            <a:r>
              <a:t>La Vita è Movimento, il Movimento è Vita</a:t>
            </a:r>
          </a:p>
        </p:txBody>
      </p:sp>
      <p:sp>
        <p:nvSpPr>
          <p:cNvPr id="133" name="Aristotele"/>
          <p:cNvSpPr txBox="1"/>
          <p:nvPr/>
        </p:nvSpPr>
        <p:spPr>
          <a:xfrm>
            <a:off x="8960739" y="2335529"/>
            <a:ext cx="1663193"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300">
                <a:solidFill>
                  <a:srgbClr val="2B3C4F"/>
                </a:solidFill>
                <a:latin typeface="Snell Roundhand"/>
                <a:ea typeface="Snell Roundhand"/>
                <a:cs typeface="Snell Roundhand"/>
                <a:sym typeface="Snell Roundhand"/>
              </a:defRPr>
            </a:lvl1pPr>
          </a:lstStyle>
          <a:p>
            <a:pPr/>
            <a:r>
              <a:t>Aristotele</a:t>
            </a:r>
          </a:p>
        </p:txBody>
      </p:sp>
      <p:sp>
        <p:nvSpPr>
          <p:cNvPr id="134" name="Con queste parole, già nella Grecia antica, Aristotele intuiva l’importanza del movimento per la salute. Ad oggi la scienza conferma in pieno quello che, all’epoca, era un pensiero pionieristico di una mente superiore."/>
          <p:cNvSpPr txBox="1"/>
          <p:nvPr/>
        </p:nvSpPr>
        <p:spPr>
          <a:xfrm>
            <a:off x="4225273" y="3237229"/>
            <a:ext cx="7851412" cy="155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2500">
                <a:solidFill>
                  <a:srgbClr val="2B3C4F"/>
                </a:solidFill>
                <a:latin typeface="Garamond Premier Pro"/>
                <a:ea typeface="Garamond Premier Pro"/>
                <a:cs typeface="Garamond Premier Pro"/>
                <a:sym typeface="Garamond Premier Pro"/>
              </a:defRPr>
            </a:lvl1pPr>
          </a:lstStyle>
          <a:p>
            <a:pPr/>
            <a:r>
              <a:t>Con queste parole, già nella Grecia antica, Aristotele intuiva l’importanza del movimento per la salute. Ad oggi la scienza conferma in pieno quello che, all’epoca, era un pensiero pionieristico di una mente superiore.</a:t>
            </a:r>
          </a:p>
        </p:txBody>
      </p:sp>
      <p:sp>
        <p:nvSpPr>
          <p:cNvPr id="135" name="제목 6"/>
          <p:cNvSpPr txBox="1"/>
          <p:nvPr/>
        </p:nvSpPr>
        <p:spPr>
          <a:xfrm>
            <a:off x="3220357" y="453338"/>
            <a:ext cx="377591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L</a:t>
            </a:r>
            <a:r>
              <a:rPr>
                <a:solidFill>
                  <a:schemeClr val="accent1"/>
                </a:solidFill>
              </a:rPr>
              <a:t>a </a:t>
            </a:r>
            <a:r>
              <a:rPr>
                <a:solidFill>
                  <a:srgbClr val="009051"/>
                </a:solidFill>
              </a:rPr>
              <a:t>V</a:t>
            </a:r>
            <a:r>
              <a:rPr>
                <a:solidFill>
                  <a:schemeClr val="accent1"/>
                </a:solidFill>
              </a:rPr>
              <a:t>ita è </a:t>
            </a:r>
            <a:r>
              <a:rPr>
                <a:solidFill>
                  <a:srgbClr val="009051"/>
                </a:solidFill>
              </a:rPr>
              <a:t>M</a:t>
            </a:r>
            <a:r>
              <a:rPr>
                <a:solidFill>
                  <a:schemeClr val="accent1"/>
                </a:solidFill>
              </a:rPr>
              <a:t>ovimento</a:t>
            </a:r>
          </a:p>
        </p:txBody>
      </p:sp>
      <p:grpSp>
        <p:nvGrpSpPr>
          <p:cNvPr id="138" name="Raggruppa"/>
          <p:cNvGrpSpPr/>
          <p:nvPr/>
        </p:nvGrpSpPr>
        <p:grpSpPr>
          <a:xfrm>
            <a:off x="221267" y="269056"/>
            <a:ext cx="2968215" cy="879105"/>
            <a:chOff x="0" y="0"/>
            <a:chExt cx="2968213" cy="879103"/>
          </a:xfrm>
        </p:grpSpPr>
        <p:pic>
          <p:nvPicPr>
            <p:cNvPr id="136"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137"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439" name="제목 6"/>
          <p:cNvSpPr txBox="1"/>
          <p:nvPr/>
        </p:nvSpPr>
        <p:spPr>
          <a:xfrm>
            <a:off x="3414558" y="453338"/>
            <a:ext cx="2277228"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P</a:t>
            </a:r>
            <a:r>
              <a:rPr>
                <a:solidFill>
                  <a:schemeClr val="accent1"/>
                </a:solidFill>
              </a:rPr>
              <a:t>rodotti</a:t>
            </a:r>
          </a:p>
        </p:txBody>
      </p:sp>
      <p:sp>
        <p:nvSpPr>
          <p:cNvPr id="440"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441" name="Schermata 2022-08-14 alle 15.00.56.png" descr="Schermata 2022-08-14 alle 15.00.56.png"/>
          <p:cNvPicPr>
            <a:picLocks noChangeAspect="1"/>
          </p:cNvPicPr>
          <p:nvPr/>
        </p:nvPicPr>
        <p:blipFill>
          <a:blip r:embed="rId3">
            <a:extLst/>
          </a:blip>
          <a:srcRect l="3668" t="7287" r="3668" b="53707"/>
          <a:stretch>
            <a:fillRect/>
          </a:stretch>
        </p:blipFill>
        <p:spPr>
          <a:xfrm>
            <a:off x="1169392" y="2242691"/>
            <a:ext cx="10167751" cy="2053374"/>
          </a:xfrm>
          <a:prstGeom prst="rect">
            <a:avLst/>
          </a:prstGeom>
          <a:ln w="12700">
            <a:miter lim="400000"/>
          </a:ln>
        </p:spPr>
      </p:pic>
      <p:sp>
        <p:nvSpPr>
          <p:cNvPr id="442" name="Polsino"/>
          <p:cNvSpPr txBox="1"/>
          <p:nvPr/>
        </p:nvSpPr>
        <p:spPr>
          <a:xfrm>
            <a:off x="1647171" y="1892070"/>
            <a:ext cx="85471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020F5F"/>
                </a:solidFill>
                <a:latin typeface="Garamond Premier Pro"/>
                <a:ea typeface="Garamond Premier Pro"/>
                <a:cs typeface="Garamond Premier Pro"/>
                <a:sym typeface="Garamond Premier Pro"/>
              </a:defRPr>
            </a:lvl1pPr>
          </a:lstStyle>
          <a:p>
            <a:pPr/>
            <a:r>
              <a:t>Polsino</a:t>
            </a:r>
          </a:p>
        </p:txBody>
      </p:sp>
      <p:sp>
        <p:nvSpPr>
          <p:cNvPr id="443" name="Gomitiera"/>
          <p:cNvSpPr txBox="1"/>
          <p:nvPr/>
        </p:nvSpPr>
        <p:spPr>
          <a:xfrm>
            <a:off x="5628682" y="1892070"/>
            <a:ext cx="1134619"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020F5F"/>
                </a:solidFill>
                <a:latin typeface="Garamond Premier Pro"/>
                <a:ea typeface="Garamond Premier Pro"/>
                <a:cs typeface="Garamond Premier Pro"/>
                <a:sym typeface="Garamond Premier Pro"/>
              </a:defRPr>
            </a:lvl1pPr>
          </a:lstStyle>
          <a:p>
            <a:pPr/>
            <a:r>
              <a:t>Gomitiera</a:t>
            </a:r>
          </a:p>
        </p:txBody>
      </p:sp>
      <p:sp>
        <p:nvSpPr>
          <p:cNvPr id="444" name="Ginocchiera"/>
          <p:cNvSpPr txBox="1"/>
          <p:nvPr/>
        </p:nvSpPr>
        <p:spPr>
          <a:xfrm>
            <a:off x="7699511" y="1892070"/>
            <a:ext cx="1382523"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020F5F"/>
                </a:solidFill>
                <a:latin typeface="Garamond Premier Pro"/>
                <a:ea typeface="Garamond Premier Pro"/>
                <a:cs typeface="Garamond Premier Pro"/>
                <a:sym typeface="Garamond Premier Pro"/>
              </a:defRPr>
            </a:lvl1pPr>
          </a:lstStyle>
          <a:p>
            <a:pPr/>
            <a:r>
              <a:t>Ginocchiera </a:t>
            </a:r>
          </a:p>
        </p:txBody>
      </p:sp>
      <p:sp>
        <p:nvSpPr>
          <p:cNvPr id="445" name="Cavigliera"/>
          <p:cNvSpPr txBox="1"/>
          <p:nvPr/>
        </p:nvSpPr>
        <p:spPr>
          <a:xfrm>
            <a:off x="9889339" y="1892070"/>
            <a:ext cx="1165607"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020F5F"/>
                </a:solidFill>
                <a:latin typeface="Garamond Premier Pro"/>
                <a:ea typeface="Garamond Premier Pro"/>
                <a:cs typeface="Garamond Premier Pro"/>
                <a:sym typeface="Garamond Premier Pro"/>
              </a:defRPr>
            </a:lvl1pPr>
          </a:lstStyle>
          <a:p>
            <a:pPr/>
            <a:r>
              <a:t>Cavigliera </a:t>
            </a:r>
          </a:p>
        </p:txBody>
      </p:sp>
      <p:sp>
        <p:nvSpPr>
          <p:cNvPr id="446" name="Polsino Sport"/>
          <p:cNvSpPr txBox="1"/>
          <p:nvPr/>
        </p:nvSpPr>
        <p:spPr>
          <a:xfrm>
            <a:off x="3488671" y="1892070"/>
            <a:ext cx="146456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020F5F"/>
                </a:solidFill>
                <a:latin typeface="Garamond Premier Pro"/>
                <a:ea typeface="Garamond Premier Pro"/>
                <a:cs typeface="Garamond Premier Pro"/>
                <a:sym typeface="Garamond Premier Pro"/>
              </a:defRPr>
            </a:lvl1pPr>
          </a:lstStyle>
          <a:p>
            <a:pPr/>
            <a:r>
              <a:t>Polsino Sport</a:t>
            </a:r>
          </a:p>
        </p:txBody>
      </p:sp>
      <p:grpSp>
        <p:nvGrpSpPr>
          <p:cNvPr id="449" name="Raggruppa"/>
          <p:cNvGrpSpPr/>
          <p:nvPr/>
        </p:nvGrpSpPr>
        <p:grpSpPr>
          <a:xfrm>
            <a:off x="221267" y="269056"/>
            <a:ext cx="2968215" cy="879105"/>
            <a:chOff x="0" y="0"/>
            <a:chExt cx="2968213" cy="879103"/>
          </a:xfrm>
        </p:grpSpPr>
        <p:pic>
          <p:nvPicPr>
            <p:cNvPr id="447" name="Immagine 14" descr="Immagine 14"/>
            <p:cNvPicPr>
              <a:picLocks noChangeAspect="1"/>
            </p:cNvPicPr>
            <p:nvPr/>
          </p:nvPicPr>
          <p:blipFill>
            <a:blip r:embed="rId4">
              <a:extLst/>
            </a:blip>
            <a:stretch>
              <a:fillRect/>
            </a:stretch>
          </p:blipFill>
          <p:spPr>
            <a:xfrm>
              <a:off x="0" y="0"/>
              <a:ext cx="788529" cy="879104"/>
            </a:xfrm>
            <a:prstGeom prst="rect">
              <a:avLst/>
            </a:prstGeom>
            <a:ln w="12700" cap="flat">
              <a:noFill/>
              <a:miter lim="400000"/>
            </a:ln>
            <a:effectLst/>
          </p:spPr>
        </p:pic>
        <p:sp>
          <p:nvSpPr>
            <p:cNvPr id="448"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452"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453" name="medstan interno.pdf" descr="medstan interno.pdf"/>
          <p:cNvPicPr>
            <a:picLocks noChangeAspect="1"/>
          </p:cNvPicPr>
          <p:nvPr/>
        </p:nvPicPr>
        <p:blipFill>
          <a:blip r:embed="rId3">
            <a:extLst/>
          </a:blip>
          <a:stretch>
            <a:fillRect/>
          </a:stretch>
        </p:blipFill>
        <p:spPr>
          <a:xfrm>
            <a:off x="868064" y="1188290"/>
            <a:ext cx="10455872" cy="4926268"/>
          </a:xfrm>
          <a:prstGeom prst="rect">
            <a:avLst/>
          </a:prstGeom>
          <a:ln w="25400">
            <a:solidFill>
              <a:schemeClr val="accent1"/>
            </a:solidFill>
          </a:ln>
        </p:spPr>
      </p:pic>
      <p:sp>
        <p:nvSpPr>
          <p:cNvPr id="454" name="Rettangolo"/>
          <p:cNvSpPr/>
          <p:nvPr/>
        </p:nvSpPr>
        <p:spPr>
          <a:xfrm>
            <a:off x="1097111" y="1413051"/>
            <a:ext cx="419490" cy="574041"/>
          </a:xfrm>
          <a:prstGeom prst="rect">
            <a:avLst/>
          </a:prstGeom>
          <a:solidFill>
            <a:srgbClr val="D0DCDC"/>
          </a:solidFill>
          <a:ln w="12700">
            <a:miter lim="400000"/>
          </a:ln>
        </p:spPr>
        <p:txBody>
          <a:bodyPr lIns="45719" rIns="45719" anchor="ctr"/>
          <a:lstStyle/>
          <a:p>
            <a:pPr/>
          </a:p>
        </p:txBody>
      </p:sp>
      <p:sp>
        <p:nvSpPr>
          <p:cNvPr id="455" name="Rettangolo"/>
          <p:cNvSpPr/>
          <p:nvPr/>
        </p:nvSpPr>
        <p:spPr>
          <a:xfrm>
            <a:off x="876300" y="1518855"/>
            <a:ext cx="1270000" cy="262497"/>
          </a:xfrm>
          <a:prstGeom prst="rect">
            <a:avLst/>
          </a:prstGeom>
          <a:solidFill>
            <a:srgbClr val="52AAA5"/>
          </a:solidFill>
          <a:ln w="12700">
            <a:miter lim="400000"/>
          </a:ln>
        </p:spPr>
        <p:txBody>
          <a:bodyPr lIns="45719" rIns="45719" anchor="ctr"/>
          <a:lstStyle/>
          <a:p>
            <a:pPr/>
          </a:p>
        </p:txBody>
      </p:sp>
      <p:pic>
        <p:nvPicPr>
          <p:cNvPr id="456" name="page1image66093264.jpg" descr="page1image66093264.jpg"/>
          <p:cNvPicPr>
            <a:picLocks noChangeAspect="1"/>
          </p:cNvPicPr>
          <p:nvPr/>
        </p:nvPicPr>
        <p:blipFill>
          <a:blip r:embed="rId4">
            <a:extLst/>
          </a:blip>
          <a:srcRect l="3021" t="18690" r="2802" b="19436"/>
          <a:stretch>
            <a:fillRect/>
          </a:stretch>
        </p:blipFill>
        <p:spPr>
          <a:xfrm>
            <a:off x="1040974" y="1510962"/>
            <a:ext cx="940652" cy="227483"/>
          </a:xfrm>
          <a:custGeom>
            <a:avLst/>
            <a:gdLst/>
            <a:ahLst/>
            <a:cxnLst>
              <a:cxn ang="0">
                <a:pos x="wd2" y="hd2"/>
              </a:cxn>
              <a:cxn ang="5400000">
                <a:pos x="wd2" y="hd2"/>
              </a:cxn>
              <a:cxn ang="10800000">
                <a:pos x="wd2" y="hd2"/>
              </a:cxn>
              <a:cxn ang="16200000">
                <a:pos x="wd2" y="hd2"/>
              </a:cxn>
            </a:cxnLst>
            <a:rect l="0" t="0" r="r" b="b"/>
            <a:pathLst>
              <a:path w="21559" h="21520" fill="norm" stroke="1" extrusionOk="0">
                <a:moveTo>
                  <a:pt x="3913" y="2"/>
                </a:moveTo>
                <a:cubicBezTo>
                  <a:pt x="3315" y="-24"/>
                  <a:pt x="2605" y="271"/>
                  <a:pt x="2102" y="828"/>
                </a:cubicBezTo>
                <a:cubicBezTo>
                  <a:pt x="1687" y="1288"/>
                  <a:pt x="1302" y="1949"/>
                  <a:pt x="1129" y="2517"/>
                </a:cubicBezTo>
                <a:cubicBezTo>
                  <a:pt x="954" y="3092"/>
                  <a:pt x="922" y="4222"/>
                  <a:pt x="1011" y="6159"/>
                </a:cubicBezTo>
                <a:cubicBezTo>
                  <a:pt x="1039" y="6767"/>
                  <a:pt x="1071" y="7939"/>
                  <a:pt x="1093" y="8750"/>
                </a:cubicBezTo>
                <a:cubicBezTo>
                  <a:pt x="1114" y="9560"/>
                  <a:pt x="1152" y="10607"/>
                  <a:pt x="1175" y="11078"/>
                </a:cubicBezTo>
                <a:cubicBezTo>
                  <a:pt x="1213" y="11872"/>
                  <a:pt x="1226" y="11945"/>
                  <a:pt x="1311" y="11904"/>
                </a:cubicBezTo>
                <a:cubicBezTo>
                  <a:pt x="1426" y="11847"/>
                  <a:pt x="1523" y="11204"/>
                  <a:pt x="1584" y="10064"/>
                </a:cubicBezTo>
                <a:cubicBezTo>
                  <a:pt x="1646" y="8902"/>
                  <a:pt x="1644" y="8648"/>
                  <a:pt x="1584" y="7210"/>
                </a:cubicBezTo>
                <a:cubicBezTo>
                  <a:pt x="1555" y="6521"/>
                  <a:pt x="1529" y="5419"/>
                  <a:pt x="1529" y="4770"/>
                </a:cubicBezTo>
                <a:cubicBezTo>
                  <a:pt x="1531" y="3429"/>
                  <a:pt x="1583" y="3040"/>
                  <a:pt x="1820" y="2592"/>
                </a:cubicBezTo>
                <a:cubicBezTo>
                  <a:pt x="2169" y="1936"/>
                  <a:pt x="2834" y="1473"/>
                  <a:pt x="3449" y="1466"/>
                </a:cubicBezTo>
                <a:cubicBezTo>
                  <a:pt x="4093" y="1459"/>
                  <a:pt x="4563" y="2013"/>
                  <a:pt x="4886" y="3156"/>
                </a:cubicBezTo>
                <a:cubicBezTo>
                  <a:pt x="5062" y="3778"/>
                  <a:pt x="5127" y="4452"/>
                  <a:pt x="5104" y="5446"/>
                </a:cubicBezTo>
                <a:cubicBezTo>
                  <a:pt x="5074" y="6741"/>
                  <a:pt x="4822" y="7800"/>
                  <a:pt x="4376" y="8562"/>
                </a:cubicBezTo>
                <a:cubicBezTo>
                  <a:pt x="4154" y="8942"/>
                  <a:pt x="4067" y="9021"/>
                  <a:pt x="3667" y="9088"/>
                </a:cubicBezTo>
                <a:cubicBezTo>
                  <a:pt x="3215" y="9162"/>
                  <a:pt x="3209" y="9167"/>
                  <a:pt x="3103" y="9613"/>
                </a:cubicBezTo>
                <a:cubicBezTo>
                  <a:pt x="3029" y="9924"/>
                  <a:pt x="2994" y="10227"/>
                  <a:pt x="2994" y="10552"/>
                </a:cubicBezTo>
                <a:cubicBezTo>
                  <a:pt x="2994" y="11083"/>
                  <a:pt x="3001" y="11048"/>
                  <a:pt x="3558" y="11303"/>
                </a:cubicBezTo>
                <a:cubicBezTo>
                  <a:pt x="3991" y="11501"/>
                  <a:pt x="4209" y="11737"/>
                  <a:pt x="4449" y="12204"/>
                </a:cubicBezTo>
                <a:cubicBezTo>
                  <a:pt x="4701" y="12694"/>
                  <a:pt x="4746" y="12863"/>
                  <a:pt x="4886" y="13968"/>
                </a:cubicBezTo>
                <a:cubicBezTo>
                  <a:pt x="5039" y="15182"/>
                  <a:pt x="5076" y="15750"/>
                  <a:pt x="5077" y="16747"/>
                </a:cubicBezTo>
                <a:cubicBezTo>
                  <a:pt x="5078" y="17950"/>
                  <a:pt x="5014" y="18210"/>
                  <a:pt x="4731" y="18399"/>
                </a:cubicBezTo>
                <a:cubicBezTo>
                  <a:pt x="4452" y="18585"/>
                  <a:pt x="2003" y="18584"/>
                  <a:pt x="1975" y="18399"/>
                </a:cubicBezTo>
                <a:cubicBezTo>
                  <a:pt x="1964" y="18323"/>
                  <a:pt x="2029" y="17961"/>
                  <a:pt x="2121" y="17573"/>
                </a:cubicBezTo>
                <a:cubicBezTo>
                  <a:pt x="2330" y="16686"/>
                  <a:pt x="2441" y="16003"/>
                  <a:pt x="2548" y="14832"/>
                </a:cubicBezTo>
                <a:cubicBezTo>
                  <a:pt x="2625" y="13990"/>
                  <a:pt x="2666" y="13282"/>
                  <a:pt x="2894" y="9426"/>
                </a:cubicBezTo>
                <a:cubicBezTo>
                  <a:pt x="2935" y="8737"/>
                  <a:pt x="2986" y="8113"/>
                  <a:pt x="3003" y="8036"/>
                </a:cubicBezTo>
                <a:cubicBezTo>
                  <a:pt x="3020" y="7959"/>
                  <a:pt x="3030" y="7698"/>
                  <a:pt x="3030" y="7473"/>
                </a:cubicBezTo>
                <a:cubicBezTo>
                  <a:pt x="3030" y="7109"/>
                  <a:pt x="3132" y="6128"/>
                  <a:pt x="3267" y="5145"/>
                </a:cubicBezTo>
                <a:cubicBezTo>
                  <a:pt x="3293" y="4955"/>
                  <a:pt x="3377" y="4546"/>
                  <a:pt x="3458" y="4207"/>
                </a:cubicBezTo>
                <a:cubicBezTo>
                  <a:pt x="3621" y="3521"/>
                  <a:pt x="3638" y="3298"/>
                  <a:pt x="3540" y="3081"/>
                </a:cubicBezTo>
                <a:cubicBezTo>
                  <a:pt x="3456" y="2896"/>
                  <a:pt x="3299" y="3091"/>
                  <a:pt x="3085" y="3606"/>
                </a:cubicBezTo>
                <a:cubicBezTo>
                  <a:pt x="2902" y="4046"/>
                  <a:pt x="2575" y="5775"/>
                  <a:pt x="2503" y="6685"/>
                </a:cubicBezTo>
                <a:cubicBezTo>
                  <a:pt x="2477" y="7009"/>
                  <a:pt x="2429" y="7493"/>
                  <a:pt x="2403" y="7736"/>
                </a:cubicBezTo>
                <a:cubicBezTo>
                  <a:pt x="2376" y="7979"/>
                  <a:pt x="2289" y="9217"/>
                  <a:pt x="2212" y="10514"/>
                </a:cubicBezTo>
                <a:cubicBezTo>
                  <a:pt x="2022" y="13690"/>
                  <a:pt x="1937" y="14997"/>
                  <a:pt x="1866" y="15695"/>
                </a:cubicBezTo>
                <a:cubicBezTo>
                  <a:pt x="1774" y="16603"/>
                  <a:pt x="1611" y="17478"/>
                  <a:pt x="1466" y="17873"/>
                </a:cubicBezTo>
                <a:cubicBezTo>
                  <a:pt x="1314" y="18287"/>
                  <a:pt x="946" y="18844"/>
                  <a:pt x="811" y="18849"/>
                </a:cubicBezTo>
                <a:cubicBezTo>
                  <a:pt x="629" y="18856"/>
                  <a:pt x="346" y="19323"/>
                  <a:pt x="210" y="19825"/>
                </a:cubicBezTo>
                <a:cubicBezTo>
                  <a:pt x="44" y="20445"/>
                  <a:pt x="-41" y="21103"/>
                  <a:pt x="19" y="21402"/>
                </a:cubicBezTo>
                <a:cubicBezTo>
                  <a:pt x="55" y="21576"/>
                  <a:pt x="87" y="21563"/>
                  <a:pt x="238" y="21327"/>
                </a:cubicBezTo>
                <a:cubicBezTo>
                  <a:pt x="404" y="21067"/>
                  <a:pt x="538" y="21064"/>
                  <a:pt x="2293" y="21064"/>
                </a:cubicBezTo>
                <a:cubicBezTo>
                  <a:pt x="4343" y="21064"/>
                  <a:pt x="4512" y="20992"/>
                  <a:pt x="4895" y="20201"/>
                </a:cubicBezTo>
                <a:cubicBezTo>
                  <a:pt x="5113" y="19749"/>
                  <a:pt x="5325" y="18784"/>
                  <a:pt x="5432" y="17760"/>
                </a:cubicBezTo>
                <a:cubicBezTo>
                  <a:pt x="5573" y="16401"/>
                  <a:pt x="5517" y="13774"/>
                  <a:pt x="5304" y="12166"/>
                </a:cubicBezTo>
                <a:cubicBezTo>
                  <a:pt x="5206" y="11421"/>
                  <a:pt x="4916" y="10336"/>
                  <a:pt x="4740" y="10026"/>
                </a:cubicBezTo>
                <a:cubicBezTo>
                  <a:pt x="4686" y="9931"/>
                  <a:pt x="4649" y="9806"/>
                  <a:pt x="4649" y="9726"/>
                </a:cubicBezTo>
                <a:cubicBezTo>
                  <a:pt x="4649" y="9645"/>
                  <a:pt x="4739" y="9379"/>
                  <a:pt x="4849" y="9163"/>
                </a:cubicBezTo>
                <a:cubicBezTo>
                  <a:pt x="5087" y="8700"/>
                  <a:pt x="5455" y="7257"/>
                  <a:pt x="5577" y="6309"/>
                </a:cubicBezTo>
                <a:cubicBezTo>
                  <a:pt x="5647" y="5768"/>
                  <a:pt x="5659" y="5441"/>
                  <a:pt x="5659" y="4470"/>
                </a:cubicBezTo>
                <a:cubicBezTo>
                  <a:pt x="5659" y="2270"/>
                  <a:pt x="5428" y="1191"/>
                  <a:pt x="4795" y="415"/>
                </a:cubicBezTo>
                <a:cubicBezTo>
                  <a:pt x="4587" y="160"/>
                  <a:pt x="4271" y="17"/>
                  <a:pt x="3913" y="2"/>
                </a:cubicBezTo>
                <a:close/>
                <a:moveTo>
                  <a:pt x="13855" y="2442"/>
                </a:moveTo>
                <a:lnTo>
                  <a:pt x="13745" y="2555"/>
                </a:lnTo>
                <a:cubicBezTo>
                  <a:pt x="13684" y="2606"/>
                  <a:pt x="13397" y="2630"/>
                  <a:pt x="13109" y="2630"/>
                </a:cubicBezTo>
                <a:lnTo>
                  <a:pt x="12581" y="2630"/>
                </a:lnTo>
                <a:lnTo>
                  <a:pt x="12581" y="5371"/>
                </a:lnTo>
                <a:lnTo>
                  <a:pt x="12581" y="8074"/>
                </a:lnTo>
                <a:lnTo>
                  <a:pt x="13163" y="8074"/>
                </a:lnTo>
                <a:cubicBezTo>
                  <a:pt x="13511" y="8074"/>
                  <a:pt x="13750" y="8136"/>
                  <a:pt x="13764" y="8224"/>
                </a:cubicBezTo>
                <a:cubicBezTo>
                  <a:pt x="13817" y="8579"/>
                  <a:pt x="13855" y="8336"/>
                  <a:pt x="13855" y="7586"/>
                </a:cubicBezTo>
                <a:cubicBezTo>
                  <a:pt x="13855" y="6785"/>
                  <a:pt x="13827" y="6613"/>
                  <a:pt x="13755" y="6910"/>
                </a:cubicBezTo>
                <a:cubicBezTo>
                  <a:pt x="13732" y="7002"/>
                  <a:pt x="13569" y="7048"/>
                  <a:pt x="13345" y="7023"/>
                </a:cubicBezTo>
                <a:lnTo>
                  <a:pt x="12972" y="6985"/>
                </a:lnTo>
                <a:lnTo>
                  <a:pt x="12972" y="6460"/>
                </a:lnTo>
                <a:lnTo>
                  <a:pt x="12972" y="5971"/>
                </a:lnTo>
                <a:lnTo>
                  <a:pt x="13209" y="5971"/>
                </a:lnTo>
                <a:cubicBezTo>
                  <a:pt x="13337" y="5974"/>
                  <a:pt x="13461" y="6008"/>
                  <a:pt x="13491" y="6047"/>
                </a:cubicBezTo>
                <a:cubicBezTo>
                  <a:pt x="13534" y="6103"/>
                  <a:pt x="13545" y="5949"/>
                  <a:pt x="13545" y="5296"/>
                </a:cubicBezTo>
                <a:cubicBezTo>
                  <a:pt x="13545" y="4642"/>
                  <a:pt x="13534" y="4489"/>
                  <a:pt x="13491" y="4545"/>
                </a:cubicBezTo>
                <a:cubicBezTo>
                  <a:pt x="13461" y="4583"/>
                  <a:pt x="13337" y="4618"/>
                  <a:pt x="13209" y="4620"/>
                </a:cubicBezTo>
                <a:cubicBezTo>
                  <a:pt x="12984" y="4624"/>
                  <a:pt x="12972" y="4600"/>
                  <a:pt x="12972" y="4244"/>
                </a:cubicBezTo>
                <a:lnTo>
                  <a:pt x="12972" y="3907"/>
                </a:lnTo>
                <a:lnTo>
                  <a:pt x="13418" y="3907"/>
                </a:lnTo>
                <a:lnTo>
                  <a:pt x="13855" y="3907"/>
                </a:lnTo>
                <a:lnTo>
                  <a:pt x="13855" y="3156"/>
                </a:lnTo>
                <a:lnTo>
                  <a:pt x="13855" y="2442"/>
                </a:lnTo>
                <a:close/>
                <a:moveTo>
                  <a:pt x="19403" y="2517"/>
                </a:moveTo>
                <a:cubicBezTo>
                  <a:pt x="19341" y="2505"/>
                  <a:pt x="19281" y="2526"/>
                  <a:pt x="19194" y="2592"/>
                </a:cubicBezTo>
                <a:cubicBezTo>
                  <a:pt x="18795" y="2898"/>
                  <a:pt x="18583" y="3871"/>
                  <a:pt x="18585" y="5371"/>
                </a:cubicBezTo>
                <a:cubicBezTo>
                  <a:pt x="18586" y="6758"/>
                  <a:pt x="18771" y="7773"/>
                  <a:pt x="19094" y="8112"/>
                </a:cubicBezTo>
                <a:cubicBezTo>
                  <a:pt x="19234" y="8258"/>
                  <a:pt x="19667" y="8172"/>
                  <a:pt x="19840" y="7961"/>
                </a:cubicBezTo>
                <a:cubicBezTo>
                  <a:pt x="20004" y="7761"/>
                  <a:pt x="20118" y="7268"/>
                  <a:pt x="20058" y="7023"/>
                </a:cubicBezTo>
                <a:cubicBezTo>
                  <a:pt x="20007" y="6812"/>
                  <a:pt x="19999" y="5798"/>
                  <a:pt x="20049" y="5671"/>
                </a:cubicBezTo>
                <a:cubicBezTo>
                  <a:pt x="20147" y="5422"/>
                  <a:pt x="20057" y="5296"/>
                  <a:pt x="19767" y="5296"/>
                </a:cubicBezTo>
                <a:cubicBezTo>
                  <a:pt x="19581" y="5296"/>
                  <a:pt x="19435" y="5235"/>
                  <a:pt x="19421" y="5145"/>
                </a:cubicBezTo>
                <a:cubicBezTo>
                  <a:pt x="19369" y="4794"/>
                  <a:pt x="19320" y="5120"/>
                  <a:pt x="19330" y="5746"/>
                </a:cubicBezTo>
                <a:cubicBezTo>
                  <a:pt x="19343" y="6496"/>
                  <a:pt x="19350" y="6565"/>
                  <a:pt x="19412" y="6384"/>
                </a:cubicBezTo>
                <a:cubicBezTo>
                  <a:pt x="19490" y="6161"/>
                  <a:pt x="19712" y="6214"/>
                  <a:pt x="19712" y="6460"/>
                </a:cubicBezTo>
                <a:cubicBezTo>
                  <a:pt x="19712" y="6987"/>
                  <a:pt x="19353" y="7231"/>
                  <a:pt x="19167" y="6835"/>
                </a:cubicBezTo>
                <a:cubicBezTo>
                  <a:pt x="19004" y="6489"/>
                  <a:pt x="18930" y="6092"/>
                  <a:pt x="18930" y="5446"/>
                </a:cubicBezTo>
                <a:cubicBezTo>
                  <a:pt x="18930" y="4720"/>
                  <a:pt x="19011" y="4334"/>
                  <a:pt x="19230" y="3944"/>
                </a:cubicBezTo>
                <a:cubicBezTo>
                  <a:pt x="19426" y="3596"/>
                  <a:pt x="19594" y="3682"/>
                  <a:pt x="19722" y="4207"/>
                </a:cubicBezTo>
                <a:cubicBezTo>
                  <a:pt x="19771" y="4409"/>
                  <a:pt x="19816" y="4532"/>
                  <a:pt x="19822" y="4507"/>
                </a:cubicBezTo>
                <a:cubicBezTo>
                  <a:pt x="19852" y="4362"/>
                  <a:pt x="19976" y="3209"/>
                  <a:pt x="19976" y="3081"/>
                </a:cubicBezTo>
                <a:cubicBezTo>
                  <a:pt x="19976" y="2996"/>
                  <a:pt x="19943" y="2930"/>
                  <a:pt x="19904" y="2930"/>
                </a:cubicBezTo>
                <a:cubicBezTo>
                  <a:pt x="19864" y="2930"/>
                  <a:pt x="19740" y="2803"/>
                  <a:pt x="19622" y="2668"/>
                </a:cubicBezTo>
                <a:cubicBezTo>
                  <a:pt x="19533" y="2566"/>
                  <a:pt x="19466" y="2530"/>
                  <a:pt x="19403" y="2517"/>
                </a:cubicBezTo>
                <a:close/>
                <a:moveTo>
                  <a:pt x="16938" y="2555"/>
                </a:moveTo>
                <a:lnTo>
                  <a:pt x="16301" y="2630"/>
                </a:lnTo>
                <a:cubicBezTo>
                  <a:pt x="15952" y="2657"/>
                  <a:pt x="15656" y="2705"/>
                  <a:pt x="15647" y="2743"/>
                </a:cubicBezTo>
                <a:cubicBezTo>
                  <a:pt x="15637" y="2780"/>
                  <a:pt x="15650" y="2923"/>
                  <a:pt x="15674" y="3081"/>
                </a:cubicBezTo>
                <a:cubicBezTo>
                  <a:pt x="15728" y="3438"/>
                  <a:pt x="15736" y="7600"/>
                  <a:pt x="15683" y="7736"/>
                </a:cubicBezTo>
                <a:cubicBezTo>
                  <a:pt x="15571" y="8020"/>
                  <a:pt x="15700" y="8074"/>
                  <a:pt x="16238" y="8074"/>
                </a:cubicBezTo>
                <a:cubicBezTo>
                  <a:pt x="16592" y="8074"/>
                  <a:pt x="16834" y="8136"/>
                  <a:pt x="16847" y="8224"/>
                </a:cubicBezTo>
                <a:cubicBezTo>
                  <a:pt x="16859" y="8305"/>
                  <a:pt x="16892" y="8374"/>
                  <a:pt x="16920" y="8374"/>
                </a:cubicBezTo>
                <a:cubicBezTo>
                  <a:pt x="16959" y="8374"/>
                  <a:pt x="16975" y="8193"/>
                  <a:pt x="16975" y="7586"/>
                </a:cubicBezTo>
                <a:cubicBezTo>
                  <a:pt x="16975" y="6776"/>
                  <a:pt x="16927" y="6546"/>
                  <a:pt x="16838" y="6910"/>
                </a:cubicBezTo>
                <a:cubicBezTo>
                  <a:pt x="16816" y="7002"/>
                  <a:pt x="16653" y="7048"/>
                  <a:pt x="16429" y="7023"/>
                </a:cubicBezTo>
                <a:lnTo>
                  <a:pt x="16056" y="6985"/>
                </a:lnTo>
                <a:lnTo>
                  <a:pt x="16056" y="6460"/>
                </a:lnTo>
                <a:lnTo>
                  <a:pt x="16056" y="5971"/>
                </a:lnTo>
                <a:lnTo>
                  <a:pt x="16356" y="5971"/>
                </a:lnTo>
                <a:lnTo>
                  <a:pt x="16647" y="5971"/>
                </a:lnTo>
                <a:lnTo>
                  <a:pt x="16647" y="5296"/>
                </a:lnTo>
                <a:lnTo>
                  <a:pt x="16647" y="4620"/>
                </a:lnTo>
                <a:lnTo>
                  <a:pt x="16356" y="4620"/>
                </a:lnTo>
                <a:cubicBezTo>
                  <a:pt x="16064" y="4625"/>
                  <a:pt x="16056" y="4608"/>
                  <a:pt x="16056" y="4244"/>
                </a:cubicBezTo>
                <a:cubicBezTo>
                  <a:pt x="16056" y="3878"/>
                  <a:pt x="16060" y="3873"/>
                  <a:pt x="16429" y="3831"/>
                </a:cubicBezTo>
                <a:cubicBezTo>
                  <a:pt x="16646" y="3807"/>
                  <a:pt x="16821" y="3855"/>
                  <a:pt x="16847" y="3944"/>
                </a:cubicBezTo>
                <a:cubicBezTo>
                  <a:pt x="16914" y="4171"/>
                  <a:pt x="16938" y="3980"/>
                  <a:pt x="16938" y="3231"/>
                </a:cubicBezTo>
                <a:lnTo>
                  <a:pt x="16938" y="2555"/>
                </a:lnTo>
                <a:close/>
                <a:moveTo>
                  <a:pt x="14246" y="2630"/>
                </a:moveTo>
                <a:cubicBezTo>
                  <a:pt x="14049" y="2630"/>
                  <a:pt x="14000" y="2690"/>
                  <a:pt x="14000" y="2855"/>
                </a:cubicBezTo>
                <a:cubicBezTo>
                  <a:pt x="14000" y="2972"/>
                  <a:pt x="14017" y="3106"/>
                  <a:pt x="14037" y="3156"/>
                </a:cubicBezTo>
                <a:cubicBezTo>
                  <a:pt x="14058" y="3210"/>
                  <a:pt x="14064" y="4143"/>
                  <a:pt x="14064" y="5446"/>
                </a:cubicBezTo>
                <a:cubicBezTo>
                  <a:pt x="14064" y="6749"/>
                  <a:pt x="14058" y="7682"/>
                  <a:pt x="14037" y="7736"/>
                </a:cubicBezTo>
                <a:cubicBezTo>
                  <a:pt x="14017" y="7786"/>
                  <a:pt x="14000" y="7885"/>
                  <a:pt x="14000" y="7961"/>
                </a:cubicBezTo>
                <a:cubicBezTo>
                  <a:pt x="14000" y="8038"/>
                  <a:pt x="14091" y="8074"/>
                  <a:pt x="14209" y="8074"/>
                </a:cubicBezTo>
                <a:cubicBezTo>
                  <a:pt x="14407" y="8074"/>
                  <a:pt x="14480" y="7961"/>
                  <a:pt x="14391" y="7736"/>
                </a:cubicBezTo>
                <a:cubicBezTo>
                  <a:pt x="14351" y="7634"/>
                  <a:pt x="14343" y="5269"/>
                  <a:pt x="14382" y="5108"/>
                </a:cubicBezTo>
                <a:cubicBezTo>
                  <a:pt x="14419" y="4956"/>
                  <a:pt x="15037" y="7505"/>
                  <a:pt x="15037" y="7811"/>
                </a:cubicBezTo>
                <a:cubicBezTo>
                  <a:pt x="15037" y="8034"/>
                  <a:pt x="15066" y="8074"/>
                  <a:pt x="15265" y="8074"/>
                </a:cubicBezTo>
                <a:cubicBezTo>
                  <a:pt x="15493" y="8074"/>
                  <a:pt x="15540" y="8007"/>
                  <a:pt x="15465" y="7699"/>
                </a:cubicBezTo>
                <a:cubicBezTo>
                  <a:pt x="15420" y="7514"/>
                  <a:pt x="15436" y="3288"/>
                  <a:pt x="15483" y="2893"/>
                </a:cubicBezTo>
                <a:cubicBezTo>
                  <a:pt x="15510" y="2661"/>
                  <a:pt x="15487" y="2630"/>
                  <a:pt x="15274" y="2630"/>
                </a:cubicBezTo>
                <a:cubicBezTo>
                  <a:pt x="15091" y="2630"/>
                  <a:pt x="15037" y="2692"/>
                  <a:pt x="15037" y="2855"/>
                </a:cubicBezTo>
                <a:cubicBezTo>
                  <a:pt x="15037" y="2972"/>
                  <a:pt x="15054" y="3106"/>
                  <a:pt x="15073" y="3156"/>
                </a:cubicBezTo>
                <a:cubicBezTo>
                  <a:pt x="15111" y="3250"/>
                  <a:pt x="15118" y="5486"/>
                  <a:pt x="15083" y="5634"/>
                </a:cubicBezTo>
                <a:cubicBezTo>
                  <a:pt x="15043" y="5796"/>
                  <a:pt x="14480" y="3220"/>
                  <a:pt x="14491" y="2930"/>
                </a:cubicBezTo>
                <a:cubicBezTo>
                  <a:pt x="14501" y="2681"/>
                  <a:pt x="14474" y="2630"/>
                  <a:pt x="14246" y="2630"/>
                </a:cubicBezTo>
                <a:close/>
                <a:moveTo>
                  <a:pt x="17602" y="2630"/>
                </a:moveTo>
                <a:cubicBezTo>
                  <a:pt x="17120" y="2630"/>
                  <a:pt x="17001" y="2727"/>
                  <a:pt x="17111" y="3005"/>
                </a:cubicBezTo>
                <a:cubicBezTo>
                  <a:pt x="17132" y="3060"/>
                  <a:pt x="17147" y="4018"/>
                  <a:pt x="17147" y="5371"/>
                </a:cubicBezTo>
                <a:cubicBezTo>
                  <a:pt x="17147" y="6723"/>
                  <a:pt x="17132" y="7682"/>
                  <a:pt x="17111" y="7736"/>
                </a:cubicBezTo>
                <a:cubicBezTo>
                  <a:pt x="17091" y="7786"/>
                  <a:pt x="17075" y="7885"/>
                  <a:pt x="17075" y="7961"/>
                </a:cubicBezTo>
                <a:cubicBezTo>
                  <a:pt x="17075" y="8038"/>
                  <a:pt x="17177" y="8074"/>
                  <a:pt x="17302" y="8074"/>
                </a:cubicBezTo>
                <a:lnTo>
                  <a:pt x="17529" y="8074"/>
                </a:lnTo>
                <a:lnTo>
                  <a:pt x="17529" y="7098"/>
                </a:lnTo>
                <a:lnTo>
                  <a:pt x="17529" y="6084"/>
                </a:lnTo>
                <a:lnTo>
                  <a:pt x="17648" y="6047"/>
                </a:lnTo>
                <a:cubicBezTo>
                  <a:pt x="17762" y="6007"/>
                  <a:pt x="17792" y="6080"/>
                  <a:pt x="17902" y="6722"/>
                </a:cubicBezTo>
                <a:cubicBezTo>
                  <a:pt x="17969" y="7111"/>
                  <a:pt x="18015" y="7591"/>
                  <a:pt x="18012" y="7774"/>
                </a:cubicBezTo>
                <a:cubicBezTo>
                  <a:pt x="18006" y="8090"/>
                  <a:pt x="18019" y="8074"/>
                  <a:pt x="18275" y="8074"/>
                </a:cubicBezTo>
                <a:cubicBezTo>
                  <a:pt x="18531" y="8074"/>
                  <a:pt x="18608" y="7961"/>
                  <a:pt x="18494" y="7699"/>
                </a:cubicBezTo>
                <a:cubicBezTo>
                  <a:pt x="18419" y="7526"/>
                  <a:pt x="18190" y="6153"/>
                  <a:pt x="18212" y="6009"/>
                </a:cubicBezTo>
                <a:cubicBezTo>
                  <a:pt x="18222" y="5942"/>
                  <a:pt x="18247" y="5896"/>
                  <a:pt x="18275" y="5896"/>
                </a:cubicBezTo>
                <a:cubicBezTo>
                  <a:pt x="18341" y="5896"/>
                  <a:pt x="18476" y="4811"/>
                  <a:pt x="18475" y="4282"/>
                </a:cubicBezTo>
                <a:cubicBezTo>
                  <a:pt x="18475" y="3657"/>
                  <a:pt x="18395" y="3178"/>
                  <a:pt x="18257" y="2893"/>
                </a:cubicBezTo>
                <a:cubicBezTo>
                  <a:pt x="18155" y="2682"/>
                  <a:pt x="18034" y="2630"/>
                  <a:pt x="17602" y="2630"/>
                </a:cubicBezTo>
                <a:close/>
                <a:moveTo>
                  <a:pt x="20377" y="2630"/>
                </a:moveTo>
                <a:cubicBezTo>
                  <a:pt x="20146" y="2630"/>
                  <a:pt x="20085" y="2677"/>
                  <a:pt x="20085" y="2855"/>
                </a:cubicBezTo>
                <a:cubicBezTo>
                  <a:pt x="20085" y="2977"/>
                  <a:pt x="20103" y="3081"/>
                  <a:pt x="20122" y="3081"/>
                </a:cubicBezTo>
                <a:cubicBezTo>
                  <a:pt x="20167" y="3081"/>
                  <a:pt x="20588" y="5530"/>
                  <a:pt x="20613" y="5934"/>
                </a:cubicBezTo>
                <a:cubicBezTo>
                  <a:pt x="20658" y="6670"/>
                  <a:pt x="20668" y="7395"/>
                  <a:pt x="20631" y="7548"/>
                </a:cubicBezTo>
                <a:cubicBezTo>
                  <a:pt x="20609" y="7639"/>
                  <a:pt x="20586" y="7781"/>
                  <a:pt x="20586" y="7886"/>
                </a:cubicBezTo>
                <a:cubicBezTo>
                  <a:pt x="20586" y="8024"/>
                  <a:pt x="20655" y="8074"/>
                  <a:pt x="20822" y="8074"/>
                </a:cubicBezTo>
                <a:cubicBezTo>
                  <a:pt x="21036" y="8074"/>
                  <a:pt x="21113" y="7966"/>
                  <a:pt x="21022" y="7736"/>
                </a:cubicBezTo>
                <a:cubicBezTo>
                  <a:pt x="21003" y="7686"/>
                  <a:pt x="20986" y="7245"/>
                  <a:pt x="20986" y="6760"/>
                </a:cubicBezTo>
                <a:cubicBezTo>
                  <a:pt x="20986" y="5912"/>
                  <a:pt x="20986" y="5813"/>
                  <a:pt x="21195" y="4657"/>
                </a:cubicBezTo>
                <a:cubicBezTo>
                  <a:pt x="21315" y="3997"/>
                  <a:pt x="21448" y="3379"/>
                  <a:pt x="21486" y="3268"/>
                </a:cubicBezTo>
                <a:cubicBezTo>
                  <a:pt x="21525" y="3158"/>
                  <a:pt x="21559" y="2972"/>
                  <a:pt x="21559" y="2855"/>
                </a:cubicBezTo>
                <a:cubicBezTo>
                  <a:pt x="21559" y="2688"/>
                  <a:pt x="21494" y="2630"/>
                  <a:pt x="21268" y="2630"/>
                </a:cubicBezTo>
                <a:cubicBezTo>
                  <a:pt x="20990" y="2630"/>
                  <a:pt x="20947" y="2696"/>
                  <a:pt x="21022" y="3005"/>
                </a:cubicBezTo>
                <a:cubicBezTo>
                  <a:pt x="21046" y="3104"/>
                  <a:pt x="21014" y="3381"/>
                  <a:pt x="20940" y="3794"/>
                </a:cubicBezTo>
                <a:cubicBezTo>
                  <a:pt x="20880" y="4134"/>
                  <a:pt x="20830" y="4395"/>
                  <a:pt x="20822" y="4395"/>
                </a:cubicBezTo>
                <a:cubicBezTo>
                  <a:pt x="20814" y="4395"/>
                  <a:pt x="20755" y="4133"/>
                  <a:pt x="20695" y="3794"/>
                </a:cubicBezTo>
                <a:cubicBezTo>
                  <a:pt x="20621" y="3375"/>
                  <a:pt x="20597" y="3108"/>
                  <a:pt x="20622" y="3005"/>
                </a:cubicBezTo>
                <a:cubicBezTo>
                  <a:pt x="20698" y="2693"/>
                  <a:pt x="20655" y="2630"/>
                  <a:pt x="20377" y="2630"/>
                </a:cubicBezTo>
                <a:close/>
                <a:moveTo>
                  <a:pt x="7005" y="6797"/>
                </a:moveTo>
                <a:cubicBezTo>
                  <a:pt x="6737" y="6862"/>
                  <a:pt x="6689" y="7189"/>
                  <a:pt x="6641" y="9125"/>
                </a:cubicBezTo>
                <a:cubicBezTo>
                  <a:pt x="6608" y="10498"/>
                  <a:pt x="6610" y="10639"/>
                  <a:pt x="6669" y="10815"/>
                </a:cubicBezTo>
                <a:cubicBezTo>
                  <a:pt x="6766" y="11109"/>
                  <a:pt x="6870" y="10880"/>
                  <a:pt x="7060" y="9914"/>
                </a:cubicBezTo>
                <a:cubicBezTo>
                  <a:pt x="7251" y="8941"/>
                  <a:pt x="7298" y="8561"/>
                  <a:pt x="7324" y="7811"/>
                </a:cubicBezTo>
                <a:cubicBezTo>
                  <a:pt x="7350" y="7053"/>
                  <a:pt x="7250" y="6739"/>
                  <a:pt x="7005" y="6797"/>
                </a:cubicBezTo>
                <a:close/>
                <a:moveTo>
                  <a:pt x="11599" y="8524"/>
                </a:moveTo>
                <a:lnTo>
                  <a:pt x="11599" y="12805"/>
                </a:lnTo>
                <a:lnTo>
                  <a:pt x="11599" y="17085"/>
                </a:lnTo>
                <a:lnTo>
                  <a:pt x="11490" y="17535"/>
                </a:lnTo>
                <a:cubicBezTo>
                  <a:pt x="11339" y="18229"/>
                  <a:pt x="11163" y="18235"/>
                  <a:pt x="10998" y="17498"/>
                </a:cubicBezTo>
                <a:cubicBezTo>
                  <a:pt x="10857" y="16861"/>
                  <a:pt x="10846" y="16228"/>
                  <a:pt x="10953" y="15508"/>
                </a:cubicBezTo>
                <a:cubicBezTo>
                  <a:pt x="11047" y="14876"/>
                  <a:pt x="11148" y="14657"/>
                  <a:pt x="11326" y="14757"/>
                </a:cubicBezTo>
                <a:lnTo>
                  <a:pt x="11471" y="14870"/>
                </a:lnTo>
                <a:lnTo>
                  <a:pt x="11462" y="13480"/>
                </a:lnTo>
                <a:cubicBezTo>
                  <a:pt x="11456" y="12735"/>
                  <a:pt x="11443" y="12042"/>
                  <a:pt x="11435" y="11941"/>
                </a:cubicBezTo>
                <a:cubicBezTo>
                  <a:pt x="11427" y="11836"/>
                  <a:pt x="11358" y="11789"/>
                  <a:pt x="11280" y="11791"/>
                </a:cubicBezTo>
                <a:cubicBezTo>
                  <a:pt x="10884" y="11801"/>
                  <a:pt x="10557" y="12607"/>
                  <a:pt x="10371" y="14044"/>
                </a:cubicBezTo>
                <a:cubicBezTo>
                  <a:pt x="10084" y="16256"/>
                  <a:pt x="10271" y="19199"/>
                  <a:pt x="10771" y="20426"/>
                </a:cubicBezTo>
                <a:cubicBezTo>
                  <a:pt x="10945" y="20852"/>
                  <a:pt x="10999" y="20914"/>
                  <a:pt x="11235" y="20914"/>
                </a:cubicBezTo>
                <a:cubicBezTo>
                  <a:pt x="11462" y="20914"/>
                  <a:pt x="11526" y="20848"/>
                  <a:pt x="11699" y="20464"/>
                </a:cubicBezTo>
                <a:cubicBezTo>
                  <a:pt x="11816" y="20204"/>
                  <a:pt x="11950" y="19741"/>
                  <a:pt x="12017" y="19375"/>
                </a:cubicBezTo>
                <a:cubicBezTo>
                  <a:pt x="12232" y="18201"/>
                  <a:pt x="12245" y="17931"/>
                  <a:pt x="12245" y="12992"/>
                </a:cubicBezTo>
                <a:lnTo>
                  <a:pt x="12245" y="8524"/>
                </a:lnTo>
                <a:lnTo>
                  <a:pt x="11917" y="8524"/>
                </a:lnTo>
                <a:lnTo>
                  <a:pt x="11599" y="8524"/>
                </a:lnTo>
                <a:close/>
                <a:moveTo>
                  <a:pt x="9043" y="11491"/>
                </a:moveTo>
                <a:cubicBezTo>
                  <a:pt x="8920" y="11505"/>
                  <a:pt x="8794" y="11587"/>
                  <a:pt x="8679" y="11753"/>
                </a:cubicBezTo>
                <a:cubicBezTo>
                  <a:pt x="8438" y="12102"/>
                  <a:pt x="8149" y="12840"/>
                  <a:pt x="7979" y="13555"/>
                </a:cubicBezTo>
                <a:cubicBezTo>
                  <a:pt x="7914" y="13825"/>
                  <a:pt x="7797" y="14599"/>
                  <a:pt x="7715" y="15283"/>
                </a:cubicBezTo>
                <a:cubicBezTo>
                  <a:pt x="7572" y="16468"/>
                  <a:pt x="7569" y="16624"/>
                  <a:pt x="7569" y="17911"/>
                </a:cubicBezTo>
                <a:cubicBezTo>
                  <a:pt x="7569" y="19176"/>
                  <a:pt x="7570" y="19283"/>
                  <a:pt x="7669" y="19825"/>
                </a:cubicBezTo>
                <a:cubicBezTo>
                  <a:pt x="7803" y="20552"/>
                  <a:pt x="7855" y="20720"/>
                  <a:pt x="8033" y="21064"/>
                </a:cubicBezTo>
                <a:cubicBezTo>
                  <a:pt x="8138" y="21267"/>
                  <a:pt x="8258" y="21320"/>
                  <a:pt x="8488" y="21327"/>
                </a:cubicBezTo>
                <a:cubicBezTo>
                  <a:pt x="8773" y="21337"/>
                  <a:pt x="8829" y="21318"/>
                  <a:pt x="9061" y="20877"/>
                </a:cubicBezTo>
                <a:cubicBezTo>
                  <a:pt x="9256" y="20506"/>
                  <a:pt x="9374" y="20172"/>
                  <a:pt x="9525" y="19487"/>
                </a:cubicBezTo>
                <a:cubicBezTo>
                  <a:pt x="9634" y="18990"/>
                  <a:pt x="9740" y="18397"/>
                  <a:pt x="9761" y="18211"/>
                </a:cubicBezTo>
                <a:cubicBezTo>
                  <a:pt x="9967" y="16435"/>
                  <a:pt x="9961" y="16444"/>
                  <a:pt x="9961" y="15020"/>
                </a:cubicBezTo>
                <a:cubicBezTo>
                  <a:pt x="9962" y="13914"/>
                  <a:pt x="9954" y="13484"/>
                  <a:pt x="9898" y="13030"/>
                </a:cubicBezTo>
                <a:cubicBezTo>
                  <a:pt x="9775" y="12038"/>
                  <a:pt x="9410" y="11447"/>
                  <a:pt x="9043" y="11491"/>
                </a:cubicBezTo>
                <a:close/>
                <a:moveTo>
                  <a:pt x="6651" y="11603"/>
                </a:moveTo>
                <a:cubicBezTo>
                  <a:pt x="6549" y="11599"/>
                  <a:pt x="6448" y="11645"/>
                  <a:pt x="6414" y="11791"/>
                </a:cubicBezTo>
                <a:cubicBezTo>
                  <a:pt x="6360" y="12024"/>
                  <a:pt x="6259" y="13290"/>
                  <a:pt x="6259" y="13706"/>
                </a:cubicBezTo>
                <a:cubicBezTo>
                  <a:pt x="6259" y="13870"/>
                  <a:pt x="6244" y="14143"/>
                  <a:pt x="6223" y="14306"/>
                </a:cubicBezTo>
                <a:cubicBezTo>
                  <a:pt x="6145" y="14904"/>
                  <a:pt x="6001" y="18439"/>
                  <a:pt x="6023" y="19262"/>
                </a:cubicBezTo>
                <a:cubicBezTo>
                  <a:pt x="6048" y="20198"/>
                  <a:pt x="6167" y="20880"/>
                  <a:pt x="6341" y="21139"/>
                </a:cubicBezTo>
                <a:cubicBezTo>
                  <a:pt x="6504" y="21382"/>
                  <a:pt x="6574" y="21375"/>
                  <a:pt x="6769" y="21102"/>
                </a:cubicBezTo>
                <a:cubicBezTo>
                  <a:pt x="7001" y="20776"/>
                  <a:pt x="7442" y="19017"/>
                  <a:pt x="7442" y="18399"/>
                </a:cubicBezTo>
                <a:cubicBezTo>
                  <a:pt x="7442" y="17942"/>
                  <a:pt x="7354" y="17664"/>
                  <a:pt x="7260" y="17798"/>
                </a:cubicBezTo>
                <a:cubicBezTo>
                  <a:pt x="7230" y="17840"/>
                  <a:pt x="7141" y="18090"/>
                  <a:pt x="7060" y="18361"/>
                </a:cubicBezTo>
                <a:cubicBezTo>
                  <a:pt x="6891" y="18928"/>
                  <a:pt x="6635" y="19136"/>
                  <a:pt x="6532" y="18812"/>
                </a:cubicBezTo>
                <a:cubicBezTo>
                  <a:pt x="6475" y="18630"/>
                  <a:pt x="6480" y="18564"/>
                  <a:pt x="6532" y="17948"/>
                </a:cubicBezTo>
                <a:cubicBezTo>
                  <a:pt x="6563" y="17583"/>
                  <a:pt x="6629" y="16688"/>
                  <a:pt x="6678" y="15958"/>
                </a:cubicBezTo>
                <a:cubicBezTo>
                  <a:pt x="6727" y="15229"/>
                  <a:pt x="6787" y="14333"/>
                  <a:pt x="6814" y="13968"/>
                </a:cubicBezTo>
                <a:cubicBezTo>
                  <a:pt x="6958" y="12038"/>
                  <a:pt x="6960" y="12090"/>
                  <a:pt x="6896" y="11828"/>
                </a:cubicBezTo>
                <a:cubicBezTo>
                  <a:pt x="6860" y="11679"/>
                  <a:pt x="6752" y="11607"/>
                  <a:pt x="6651" y="11603"/>
                </a:cubicBezTo>
                <a:close/>
                <a:moveTo>
                  <a:pt x="13609" y="11791"/>
                </a:moveTo>
                <a:cubicBezTo>
                  <a:pt x="13567" y="11799"/>
                  <a:pt x="13519" y="11836"/>
                  <a:pt x="13445" y="11904"/>
                </a:cubicBezTo>
                <a:cubicBezTo>
                  <a:pt x="13201" y="12128"/>
                  <a:pt x="12958" y="12974"/>
                  <a:pt x="12854" y="13968"/>
                </a:cubicBezTo>
                <a:cubicBezTo>
                  <a:pt x="12787" y="14614"/>
                  <a:pt x="12784" y="14972"/>
                  <a:pt x="12781" y="17535"/>
                </a:cubicBezTo>
                <a:cubicBezTo>
                  <a:pt x="12780" y="19108"/>
                  <a:pt x="12781" y="20475"/>
                  <a:pt x="12781" y="20576"/>
                </a:cubicBezTo>
                <a:cubicBezTo>
                  <a:pt x="12782" y="20709"/>
                  <a:pt x="12862" y="20764"/>
                  <a:pt x="13081" y="20764"/>
                </a:cubicBezTo>
                <a:lnTo>
                  <a:pt x="13391" y="20764"/>
                </a:lnTo>
                <a:lnTo>
                  <a:pt x="13391" y="18511"/>
                </a:lnTo>
                <a:cubicBezTo>
                  <a:pt x="13393" y="17275"/>
                  <a:pt x="13395" y="16190"/>
                  <a:pt x="13400" y="16108"/>
                </a:cubicBezTo>
                <a:cubicBezTo>
                  <a:pt x="13404" y="16027"/>
                  <a:pt x="13415" y="15840"/>
                  <a:pt x="13418" y="15658"/>
                </a:cubicBezTo>
                <a:cubicBezTo>
                  <a:pt x="13425" y="15207"/>
                  <a:pt x="13545" y="14719"/>
                  <a:pt x="13655" y="14719"/>
                </a:cubicBezTo>
                <a:cubicBezTo>
                  <a:pt x="13744" y="14719"/>
                  <a:pt x="13745" y="14730"/>
                  <a:pt x="13745" y="13330"/>
                </a:cubicBezTo>
                <a:cubicBezTo>
                  <a:pt x="13745" y="12104"/>
                  <a:pt x="13736" y="11766"/>
                  <a:pt x="13609" y="11791"/>
                </a:cubicBezTo>
                <a:close/>
                <a:moveTo>
                  <a:pt x="20604" y="11791"/>
                </a:moveTo>
                <a:cubicBezTo>
                  <a:pt x="20477" y="11776"/>
                  <a:pt x="20352" y="11958"/>
                  <a:pt x="20095" y="12392"/>
                </a:cubicBezTo>
                <a:cubicBezTo>
                  <a:pt x="19994" y="12560"/>
                  <a:pt x="19972" y="12538"/>
                  <a:pt x="19913" y="12316"/>
                </a:cubicBezTo>
                <a:cubicBezTo>
                  <a:pt x="19875" y="12177"/>
                  <a:pt x="19764" y="11995"/>
                  <a:pt x="19658" y="11904"/>
                </a:cubicBezTo>
                <a:cubicBezTo>
                  <a:pt x="19292" y="11589"/>
                  <a:pt x="18893" y="12349"/>
                  <a:pt x="18712" y="13743"/>
                </a:cubicBezTo>
                <a:cubicBezTo>
                  <a:pt x="18639" y="14302"/>
                  <a:pt x="18632" y="14575"/>
                  <a:pt x="18621" y="17535"/>
                </a:cubicBezTo>
                <a:lnTo>
                  <a:pt x="18612" y="20764"/>
                </a:lnTo>
                <a:lnTo>
                  <a:pt x="18894" y="20802"/>
                </a:lnTo>
                <a:cubicBezTo>
                  <a:pt x="19048" y="20825"/>
                  <a:pt x="19187" y="20813"/>
                  <a:pt x="19203" y="20764"/>
                </a:cubicBezTo>
                <a:cubicBezTo>
                  <a:pt x="19219" y="20715"/>
                  <a:pt x="19235" y="19509"/>
                  <a:pt x="19239" y="18098"/>
                </a:cubicBezTo>
                <a:cubicBezTo>
                  <a:pt x="19245" y="16378"/>
                  <a:pt x="19264" y="15429"/>
                  <a:pt x="19294" y="15207"/>
                </a:cubicBezTo>
                <a:cubicBezTo>
                  <a:pt x="19346" y="14822"/>
                  <a:pt x="19503" y="14621"/>
                  <a:pt x="19585" y="14832"/>
                </a:cubicBezTo>
                <a:cubicBezTo>
                  <a:pt x="19710" y="15152"/>
                  <a:pt x="19730" y="15624"/>
                  <a:pt x="19731" y="18211"/>
                </a:cubicBezTo>
                <a:lnTo>
                  <a:pt x="19731" y="20764"/>
                </a:lnTo>
                <a:lnTo>
                  <a:pt x="20049" y="20764"/>
                </a:lnTo>
                <a:lnTo>
                  <a:pt x="20377" y="20764"/>
                </a:lnTo>
                <a:lnTo>
                  <a:pt x="20377" y="18136"/>
                </a:lnTo>
                <a:cubicBezTo>
                  <a:pt x="20377" y="15695"/>
                  <a:pt x="20380" y="15455"/>
                  <a:pt x="20449" y="15095"/>
                </a:cubicBezTo>
                <a:cubicBezTo>
                  <a:pt x="20539" y="14628"/>
                  <a:pt x="20668" y="14608"/>
                  <a:pt x="20768" y="15020"/>
                </a:cubicBezTo>
                <a:cubicBezTo>
                  <a:pt x="20834" y="15293"/>
                  <a:pt x="20840" y="15518"/>
                  <a:pt x="20840" y="18023"/>
                </a:cubicBezTo>
                <a:cubicBezTo>
                  <a:pt x="20840" y="19509"/>
                  <a:pt x="20841" y="20730"/>
                  <a:pt x="20850" y="20764"/>
                </a:cubicBezTo>
                <a:cubicBezTo>
                  <a:pt x="20858" y="20798"/>
                  <a:pt x="21012" y="20827"/>
                  <a:pt x="21186" y="20802"/>
                </a:cubicBezTo>
                <a:lnTo>
                  <a:pt x="21504" y="20764"/>
                </a:lnTo>
                <a:lnTo>
                  <a:pt x="21495" y="17911"/>
                </a:lnTo>
                <a:cubicBezTo>
                  <a:pt x="21488" y="15404"/>
                  <a:pt x="21473" y="14951"/>
                  <a:pt x="21404" y="14194"/>
                </a:cubicBezTo>
                <a:cubicBezTo>
                  <a:pt x="21305" y="13091"/>
                  <a:pt x="21116" y="12320"/>
                  <a:pt x="20868" y="12016"/>
                </a:cubicBezTo>
                <a:cubicBezTo>
                  <a:pt x="20760" y="11884"/>
                  <a:pt x="20680" y="11800"/>
                  <a:pt x="20604" y="11791"/>
                </a:cubicBezTo>
                <a:close/>
                <a:moveTo>
                  <a:pt x="14992" y="11828"/>
                </a:moveTo>
                <a:cubicBezTo>
                  <a:pt x="14149" y="11733"/>
                  <a:pt x="13630" y="16171"/>
                  <a:pt x="14200" y="19300"/>
                </a:cubicBezTo>
                <a:cubicBezTo>
                  <a:pt x="14348" y="20108"/>
                  <a:pt x="14625" y="20802"/>
                  <a:pt x="14855" y="20914"/>
                </a:cubicBezTo>
                <a:cubicBezTo>
                  <a:pt x="15084" y="21026"/>
                  <a:pt x="15421" y="20867"/>
                  <a:pt x="15583" y="20576"/>
                </a:cubicBezTo>
                <a:cubicBezTo>
                  <a:pt x="15736" y="20302"/>
                  <a:pt x="15733" y="20399"/>
                  <a:pt x="15637" y="18549"/>
                </a:cubicBezTo>
                <a:cubicBezTo>
                  <a:pt x="15581" y="17458"/>
                  <a:pt x="15566" y="17421"/>
                  <a:pt x="15383" y="17798"/>
                </a:cubicBezTo>
                <a:cubicBezTo>
                  <a:pt x="15228" y="18116"/>
                  <a:pt x="15106" y="18195"/>
                  <a:pt x="15064" y="18023"/>
                </a:cubicBezTo>
                <a:cubicBezTo>
                  <a:pt x="15053" y="17976"/>
                  <a:pt x="15213" y="17059"/>
                  <a:pt x="15428" y="15996"/>
                </a:cubicBezTo>
                <a:cubicBezTo>
                  <a:pt x="15643" y="14932"/>
                  <a:pt x="15828" y="13988"/>
                  <a:pt x="15828" y="13893"/>
                </a:cubicBezTo>
                <a:cubicBezTo>
                  <a:pt x="15828" y="13286"/>
                  <a:pt x="15438" y="12129"/>
                  <a:pt x="15164" y="11904"/>
                </a:cubicBezTo>
                <a:cubicBezTo>
                  <a:pt x="15106" y="11855"/>
                  <a:pt x="15048" y="11835"/>
                  <a:pt x="14992" y="11828"/>
                </a:cubicBezTo>
                <a:close/>
                <a:moveTo>
                  <a:pt x="17147" y="11828"/>
                </a:moveTo>
                <a:cubicBezTo>
                  <a:pt x="16796" y="11767"/>
                  <a:pt x="16432" y="12507"/>
                  <a:pt x="16238" y="14044"/>
                </a:cubicBezTo>
                <a:cubicBezTo>
                  <a:pt x="16150" y="14738"/>
                  <a:pt x="16132" y="15129"/>
                  <a:pt x="16120" y="16108"/>
                </a:cubicBezTo>
                <a:cubicBezTo>
                  <a:pt x="16102" y="17526"/>
                  <a:pt x="16144" y="18266"/>
                  <a:pt x="16292" y="19187"/>
                </a:cubicBezTo>
                <a:cubicBezTo>
                  <a:pt x="16423" y="20000"/>
                  <a:pt x="16629" y="20588"/>
                  <a:pt x="16856" y="20839"/>
                </a:cubicBezTo>
                <a:cubicBezTo>
                  <a:pt x="17060" y="21065"/>
                  <a:pt x="17079" y="21068"/>
                  <a:pt x="17220" y="20952"/>
                </a:cubicBezTo>
                <a:lnTo>
                  <a:pt x="17329" y="20877"/>
                </a:lnTo>
                <a:lnTo>
                  <a:pt x="17329" y="19450"/>
                </a:lnTo>
                <a:lnTo>
                  <a:pt x="17329" y="17986"/>
                </a:lnTo>
                <a:lnTo>
                  <a:pt x="17156" y="18023"/>
                </a:lnTo>
                <a:cubicBezTo>
                  <a:pt x="16952" y="18049"/>
                  <a:pt x="16823" y="17650"/>
                  <a:pt x="16756" y="16822"/>
                </a:cubicBezTo>
                <a:cubicBezTo>
                  <a:pt x="16723" y="16412"/>
                  <a:pt x="16729" y="16257"/>
                  <a:pt x="16784" y="15808"/>
                </a:cubicBezTo>
                <a:cubicBezTo>
                  <a:pt x="16929" y="14608"/>
                  <a:pt x="17207" y="14392"/>
                  <a:pt x="17375" y="15358"/>
                </a:cubicBezTo>
                <a:cubicBezTo>
                  <a:pt x="17451" y="15798"/>
                  <a:pt x="17455" y="16000"/>
                  <a:pt x="17466" y="18286"/>
                </a:cubicBezTo>
                <a:lnTo>
                  <a:pt x="17475" y="20726"/>
                </a:lnTo>
                <a:lnTo>
                  <a:pt x="17766" y="20802"/>
                </a:lnTo>
                <a:cubicBezTo>
                  <a:pt x="17924" y="20828"/>
                  <a:pt x="18064" y="20815"/>
                  <a:pt x="18084" y="20764"/>
                </a:cubicBezTo>
                <a:cubicBezTo>
                  <a:pt x="18107" y="20705"/>
                  <a:pt x="18121" y="19646"/>
                  <a:pt x="18112" y="17873"/>
                </a:cubicBezTo>
                <a:cubicBezTo>
                  <a:pt x="18098" y="15384"/>
                  <a:pt x="18084" y="15016"/>
                  <a:pt x="18012" y="14344"/>
                </a:cubicBezTo>
                <a:cubicBezTo>
                  <a:pt x="17839" y="12743"/>
                  <a:pt x="17499" y="11890"/>
                  <a:pt x="17147" y="11828"/>
                </a:cubicBezTo>
                <a:close/>
                <a:moveTo>
                  <a:pt x="8906" y="13030"/>
                </a:moveTo>
                <a:cubicBezTo>
                  <a:pt x="8947" y="13035"/>
                  <a:pt x="8991" y="13052"/>
                  <a:pt x="9043" y="13105"/>
                </a:cubicBezTo>
                <a:cubicBezTo>
                  <a:pt x="9160" y="13226"/>
                  <a:pt x="9213" y="13433"/>
                  <a:pt x="9307" y="13968"/>
                </a:cubicBezTo>
                <a:cubicBezTo>
                  <a:pt x="9422" y="14627"/>
                  <a:pt x="9425" y="14686"/>
                  <a:pt x="9425" y="15958"/>
                </a:cubicBezTo>
                <a:cubicBezTo>
                  <a:pt x="9424" y="17148"/>
                  <a:pt x="9421" y="17371"/>
                  <a:pt x="9325" y="18098"/>
                </a:cubicBezTo>
                <a:lnTo>
                  <a:pt x="9216" y="18924"/>
                </a:lnTo>
                <a:lnTo>
                  <a:pt x="8906" y="18924"/>
                </a:lnTo>
                <a:cubicBezTo>
                  <a:pt x="8464" y="18937"/>
                  <a:pt x="8360" y="18861"/>
                  <a:pt x="8242" y="18474"/>
                </a:cubicBezTo>
                <a:cubicBezTo>
                  <a:pt x="8142" y="18146"/>
                  <a:pt x="8142" y="18070"/>
                  <a:pt x="8142" y="17047"/>
                </a:cubicBezTo>
                <a:cubicBezTo>
                  <a:pt x="8142" y="15643"/>
                  <a:pt x="8230" y="14830"/>
                  <a:pt x="8506" y="13856"/>
                </a:cubicBezTo>
                <a:cubicBezTo>
                  <a:pt x="8683" y="13229"/>
                  <a:pt x="8784" y="13014"/>
                  <a:pt x="8906" y="13030"/>
                </a:cubicBezTo>
                <a:close/>
                <a:moveTo>
                  <a:pt x="15001" y="14757"/>
                </a:moveTo>
                <a:cubicBezTo>
                  <a:pt x="15077" y="14796"/>
                  <a:pt x="15074" y="15035"/>
                  <a:pt x="14992" y="15470"/>
                </a:cubicBezTo>
                <a:cubicBezTo>
                  <a:pt x="14735" y="16824"/>
                  <a:pt x="14696" y="16993"/>
                  <a:pt x="14646" y="16747"/>
                </a:cubicBezTo>
                <a:cubicBezTo>
                  <a:pt x="14541" y="16228"/>
                  <a:pt x="14707" y="14970"/>
                  <a:pt x="14901" y="14794"/>
                </a:cubicBezTo>
                <a:cubicBezTo>
                  <a:pt x="14943" y="14757"/>
                  <a:pt x="14975" y="14744"/>
                  <a:pt x="15001" y="14757"/>
                </a:cubicBezTo>
                <a:close/>
              </a:path>
            </a:pathLst>
          </a:custGeom>
          <a:ln w="12700">
            <a:miter lim="400000"/>
          </a:ln>
        </p:spPr>
      </p:pic>
      <p:sp>
        <p:nvSpPr>
          <p:cNvPr id="457" name="제목 6"/>
          <p:cNvSpPr txBox="1"/>
          <p:nvPr/>
        </p:nvSpPr>
        <p:spPr>
          <a:xfrm>
            <a:off x="3414558" y="453338"/>
            <a:ext cx="2277228"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9051"/>
                </a:solidFill>
              </a:rPr>
              <a:t>P</a:t>
            </a:r>
            <a:r>
              <a:rPr>
                <a:solidFill>
                  <a:schemeClr val="accent1"/>
                </a:solidFill>
              </a:rPr>
              <a:t>rodotti</a:t>
            </a:r>
          </a:p>
        </p:txBody>
      </p:sp>
      <p:grpSp>
        <p:nvGrpSpPr>
          <p:cNvPr id="460" name="Raggruppa"/>
          <p:cNvGrpSpPr/>
          <p:nvPr/>
        </p:nvGrpSpPr>
        <p:grpSpPr>
          <a:xfrm>
            <a:off x="221267" y="269056"/>
            <a:ext cx="2968215" cy="879105"/>
            <a:chOff x="0" y="0"/>
            <a:chExt cx="2968213" cy="879103"/>
          </a:xfrm>
        </p:grpSpPr>
        <p:pic>
          <p:nvPicPr>
            <p:cNvPr id="458"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459"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2" name="Immagine" descr="Immagine"/>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63" name="제목 6"/>
          <p:cNvSpPr txBox="1"/>
          <p:nvPr/>
        </p:nvSpPr>
        <p:spPr>
          <a:xfrm>
            <a:off x="612390" y="5212080"/>
            <a:ext cx="3548787"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90000"/>
              </a:lnSpc>
              <a:spcBef>
                <a:spcPts val="200"/>
              </a:spcBef>
              <a:defRPr sz="3800">
                <a:solidFill>
                  <a:schemeClr val="accent2"/>
                </a:solidFill>
                <a:latin typeface="Avenir Next Condensed Demi Bold"/>
                <a:ea typeface="Avenir Next Condensed Demi Bold"/>
                <a:cs typeface="Avenir Next Condensed Demi Bold"/>
                <a:sym typeface="Avenir Next Condensed Demi Bold"/>
              </a:defRPr>
            </a:pPr>
            <a:r>
              <a:t>G</a:t>
            </a:r>
            <a:r>
              <a:rPr>
                <a:solidFill>
                  <a:srgbClr val="2B3C4F"/>
                </a:solidFill>
              </a:rPr>
              <a:t>RAZIE</a:t>
            </a:r>
          </a:p>
        </p:txBody>
      </p:sp>
      <p:sp>
        <p:nvSpPr>
          <p:cNvPr id="464" name="Triangolo"/>
          <p:cNvSpPr/>
          <p:nvPr/>
        </p:nvSpPr>
        <p:spPr>
          <a:xfrm rot="5400000">
            <a:off x="-584200" y="2645325"/>
            <a:ext cx="2968748" cy="1820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73559"/>
          </a:solidFill>
          <a:ln w="12700">
            <a:miter lim="400000"/>
          </a:ln>
        </p:spPr>
        <p:txBody>
          <a:bodyPr lIns="45719" rIns="45719" anchor="ctr"/>
          <a:lstStyle/>
          <a:p>
            <a:pPr/>
          </a:p>
        </p:txBody>
      </p:sp>
      <p:sp>
        <p:nvSpPr>
          <p:cNvPr id="465" name="제목 6"/>
          <p:cNvSpPr txBox="1"/>
          <p:nvPr/>
        </p:nvSpPr>
        <p:spPr>
          <a:xfrm>
            <a:off x="-1251970" y="3179903"/>
            <a:ext cx="3548787"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200"/>
              </a:spcBef>
              <a:defRPr sz="3800">
                <a:solidFill>
                  <a:srgbClr val="FFFFFF"/>
                </a:solidFill>
                <a:latin typeface="Avenir Next Condensed Demi Bold"/>
                <a:ea typeface="Avenir Next Condensed Demi Bold"/>
                <a:cs typeface="Avenir Next Condensed Demi Bold"/>
                <a:sym typeface="Avenir Next Condensed Demi Bold"/>
              </a:defRPr>
            </a:lvl1pPr>
          </a:lstStyle>
          <a:p>
            <a:pPr/>
            <a:r>
              <a:t>Fine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Immagine" descr="Immagine"/>
          <p:cNvPicPr>
            <a:picLocks noChangeAspect="1"/>
          </p:cNvPicPr>
          <p:nvPr/>
        </p:nvPicPr>
        <p:blipFill>
          <a:blip r:embed="rId2">
            <a:alphaModFix amt="16405"/>
            <a:extLst/>
          </a:blip>
          <a:stretch>
            <a:fillRect/>
          </a:stretch>
        </p:blipFill>
        <p:spPr>
          <a:xfrm>
            <a:off x="0" y="-33879"/>
            <a:ext cx="12192000" cy="6858001"/>
          </a:xfrm>
          <a:prstGeom prst="rect">
            <a:avLst/>
          </a:prstGeom>
          <a:ln w="12700">
            <a:miter lim="400000"/>
          </a:ln>
        </p:spPr>
      </p:pic>
      <p:sp>
        <p:nvSpPr>
          <p:cNvPr id="141" name="La Vita è Movimento, il Movimento è Vita"/>
          <p:cNvSpPr txBox="1"/>
          <p:nvPr/>
        </p:nvSpPr>
        <p:spPr>
          <a:xfrm>
            <a:off x="7728839" y="64114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142" name="Schermata 2022-11-27 alle 08.09.26.png" descr="Schermata 2022-11-27 alle 08.09.26.png"/>
          <p:cNvPicPr>
            <a:picLocks noChangeAspect="1"/>
          </p:cNvPicPr>
          <p:nvPr/>
        </p:nvPicPr>
        <p:blipFill>
          <a:blip r:embed="rId3">
            <a:extLst/>
          </a:blip>
          <a:stretch>
            <a:fillRect/>
          </a:stretch>
        </p:blipFill>
        <p:spPr>
          <a:xfrm>
            <a:off x="686358" y="1213810"/>
            <a:ext cx="10819284" cy="4951711"/>
          </a:xfrm>
          <a:prstGeom prst="rect">
            <a:avLst/>
          </a:prstGeom>
          <a:ln w="12700">
            <a:miter lim="400000"/>
          </a:ln>
        </p:spPr>
      </p:pic>
      <p:pic>
        <p:nvPicPr>
          <p:cNvPr id="143" name="Schermata 2022-11-27 alle 08.12.16.png" descr="Schermata 2022-11-27 alle 08.12.16.png"/>
          <p:cNvPicPr>
            <a:picLocks noChangeAspect="1"/>
          </p:cNvPicPr>
          <p:nvPr/>
        </p:nvPicPr>
        <p:blipFill>
          <a:blip r:embed="rId4">
            <a:extLst/>
          </a:blip>
          <a:stretch>
            <a:fillRect/>
          </a:stretch>
        </p:blipFill>
        <p:spPr>
          <a:xfrm>
            <a:off x="1278943" y="2559381"/>
            <a:ext cx="2401419" cy="789941"/>
          </a:xfrm>
          <a:prstGeom prst="rect">
            <a:avLst/>
          </a:prstGeom>
          <a:ln w="12700">
            <a:miter lim="400000"/>
          </a:ln>
        </p:spPr>
      </p:pic>
      <p:sp>
        <p:nvSpPr>
          <p:cNvPr id="144" name="제목 6"/>
          <p:cNvSpPr txBox="1"/>
          <p:nvPr/>
        </p:nvSpPr>
        <p:spPr>
          <a:xfrm>
            <a:off x="3220357" y="453338"/>
            <a:ext cx="377591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L</a:t>
            </a:r>
            <a:r>
              <a:rPr>
                <a:solidFill>
                  <a:schemeClr val="accent1"/>
                </a:solidFill>
              </a:rPr>
              <a:t>a </a:t>
            </a:r>
            <a:r>
              <a:rPr>
                <a:solidFill>
                  <a:srgbClr val="009051"/>
                </a:solidFill>
              </a:rPr>
              <a:t>V</a:t>
            </a:r>
            <a:r>
              <a:rPr>
                <a:solidFill>
                  <a:schemeClr val="accent1"/>
                </a:solidFill>
              </a:rPr>
              <a:t>ita è </a:t>
            </a:r>
            <a:r>
              <a:rPr>
                <a:solidFill>
                  <a:srgbClr val="009051"/>
                </a:solidFill>
              </a:rPr>
              <a:t>M</a:t>
            </a:r>
            <a:r>
              <a:rPr>
                <a:solidFill>
                  <a:schemeClr val="accent1"/>
                </a:solidFill>
              </a:rPr>
              <a:t>ovimento</a:t>
            </a:r>
          </a:p>
        </p:txBody>
      </p:sp>
      <p:grpSp>
        <p:nvGrpSpPr>
          <p:cNvPr id="147" name="Raggruppa"/>
          <p:cNvGrpSpPr/>
          <p:nvPr/>
        </p:nvGrpSpPr>
        <p:grpSpPr>
          <a:xfrm>
            <a:off x="221267" y="269056"/>
            <a:ext cx="2968215" cy="879105"/>
            <a:chOff x="0" y="0"/>
            <a:chExt cx="2968213" cy="879103"/>
          </a:xfrm>
        </p:grpSpPr>
        <p:pic>
          <p:nvPicPr>
            <p:cNvPr id="145"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146"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mmagine" descr="Immagine"/>
          <p:cNvPicPr>
            <a:picLocks noChangeAspect="1"/>
          </p:cNvPicPr>
          <p:nvPr/>
        </p:nvPicPr>
        <p:blipFill>
          <a:blip r:embed="rId2">
            <a:alphaModFix amt="16405"/>
            <a:extLst/>
          </a:blip>
          <a:stretch>
            <a:fillRect/>
          </a:stretch>
        </p:blipFill>
        <p:spPr>
          <a:xfrm>
            <a:off x="0" y="-33879"/>
            <a:ext cx="12192000" cy="6858001"/>
          </a:xfrm>
          <a:prstGeom prst="rect">
            <a:avLst/>
          </a:prstGeom>
          <a:ln w="12700">
            <a:miter lim="400000"/>
          </a:ln>
        </p:spPr>
      </p:pic>
      <p:grpSp>
        <p:nvGrpSpPr>
          <p:cNvPr id="152" name="Raggruppa"/>
          <p:cNvGrpSpPr/>
          <p:nvPr/>
        </p:nvGrpSpPr>
        <p:grpSpPr>
          <a:xfrm>
            <a:off x="930286" y="3233930"/>
            <a:ext cx="10855932" cy="1499699"/>
            <a:chOff x="0" y="0"/>
            <a:chExt cx="10855931" cy="1499697"/>
          </a:xfrm>
        </p:grpSpPr>
        <p:pic>
          <p:nvPicPr>
            <p:cNvPr id="150" name="Schermata 2022-11-27 alle 08.11.08.png" descr="Schermata 2022-11-27 alle 08.11.08.png"/>
            <p:cNvPicPr>
              <a:picLocks noChangeAspect="1"/>
            </p:cNvPicPr>
            <p:nvPr/>
          </p:nvPicPr>
          <p:blipFill>
            <a:blip r:embed="rId3">
              <a:extLst/>
            </a:blip>
            <a:stretch>
              <a:fillRect/>
            </a:stretch>
          </p:blipFill>
          <p:spPr>
            <a:xfrm>
              <a:off x="1855070" y="134789"/>
              <a:ext cx="9000862" cy="1018519"/>
            </a:xfrm>
            <a:prstGeom prst="rect">
              <a:avLst/>
            </a:prstGeom>
            <a:ln w="12700" cap="flat">
              <a:noFill/>
              <a:miter lim="400000"/>
            </a:ln>
            <a:effectLst/>
          </p:spPr>
        </p:pic>
        <p:pic>
          <p:nvPicPr>
            <p:cNvPr id="151" name="Schermata 2022-11-27 alle 08.11.34.png" descr="Schermata 2022-11-27 alle 08.11.34.png"/>
            <p:cNvPicPr>
              <a:picLocks noChangeAspect="1"/>
            </p:cNvPicPr>
            <p:nvPr/>
          </p:nvPicPr>
          <p:blipFill>
            <a:blip r:embed="rId4">
              <a:extLst/>
            </a:blip>
            <a:stretch>
              <a:fillRect/>
            </a:stretch>
          </p:blipFill>
          <p:spPr>
            <a:xfrm>
              <a:off x="0" y="0"/>
              <a:ext cx="1844952" cy="1499698"/>
            </a:xfrm>
            <a:prstGeom prst="rect">
              <a:avLst/>
            </a:prstGeom>
            <a:ln w="12700" cap="flat">
              <a:noFill/>
              <a:miter lim="400000"/>
            </a:ln>
            <a:effectLst/>
          </p:spPr>
        </p:pic>
      </p:grpSp>
      <p:grpSp>
        <p:nvGrpSpPr>
          <p:cNvPr id="155" name="Raggruppa"/>
          <p:cNvGrpSpPr/>
          <p:nvPr/>
        </p:nvGrpSpPr>
        <p:grpSpPr>
          <a:xfrm>
            <a:off x="985160" y="1519900"/>
            <a:ext cx="10650362" cy="1499698"/>
            <a:chOff x="0" y="0"/>
            <a:chExt cx="10650360" cy="1499697"/>
          </a:xfrm>
        </p:grpSpPr>
        <p:pic>
          <p:nvPicPr>
            <p:cNvPr id="153" name="Schermata 2022-11-27 alle 08.10.30.png" descr="Schermata 2022-11-27 alle 08.10.30.png"/>
            <p:cNvPicPr>
              <a:picLocks noChangeAspect="1"/>
            </p:cNvPicPr>
            <p:nvPr/>
          </p:nvPicPr>
          <p:blipFill>
            <a:blip r:embed="rId5">
              <a:extLst/>
            </a:blip>
            <a:stretch>
              <a:fillRect/>
            </a:stretch>
          </p:blipFill>
          <p:spPr>
            <a:xfrm>
              <a:off x="2835166" y="0"/>
              <a:ext cx="7815195" cy="1499698"/>
            </a:xfrm>
            <a:prstGeom prst="rect">
              <a:avLst/>
            </a:prstGeom>
            <a:ln w="12700" cap="flat">
              <a:noFill/>
              <a:miter lim="400000"/>
            </a:ln>
            <a:effectLst/>
          </p:spPr>
        </p:pic>
        <p:pic>
          <p:nvPicPr>
            <p:cNvPr id="154" name="Schermata 2022-11-27 alle 08.11.59.png" descr="Schermata 2022-11-27 alle 08.11.59.png"/>
            <p:cNvPicPr>
              <a:picLocks noChangeAspect="1"/>
            </p:cNvPicPr>
            <p:nvPr/>
          </p:nvPicPr>
          <p:blipFill>
            <a:blip r:embed="rId6">
              <a:extLst/>
            </a:blip>
            <a:stretch>
              <a:fillRect/>
            </a:stretch>
          </p:blipFill>
          <p:spPr>
            <a:xfrm>
              <a:off x="0" y="13089"/>
              <a:ext cx="2862567" cy="1473519"/>
            </a:xfrm>
            <a:prstGeom prst="rect">
              <a:avLst/>
            </a:prstGeom>
            <a:ln w="12700" cap="flat">
              <a:noFill/>
              <a:miter lim="400000"/>
            </a:ln>
            <a:effectLst/>
          </p:spPr>
        </p:pic>
      </p:grpSp>
      <p:sp>
        <p:nvSpPr>
          <p:cNvPr id="156" name="La Vita è Movimento, il Movimento è Vita"/>
          <p:cNvSpPr txBox="1"/>
          <p:nvPr/>
        </p:nvSpPr>
        <p:spPr>
          <a:xfrm>
            <a:off x="7728839" y="64114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157" name="제목 6"/>
          <p:cNvSpPr txBox="1"/>
          <p:nvPr/>
        </p:nvSpPr>
        <p:spPr>
          <a:xfrm>
            <a:off x="3220357" y="453338"/>
            <a:ext cx="3775917"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L</a:t>
            </a:r>
            <a:r>
              <a:rPr>
                <a:solidFill>
                  <a:schemeClr val="accent1"/>
                </a:solidFill>
              </a:rPr>
              <a:t>a </a:t>
            </a:r>
            <a:r>
              <a:rPr>
                <a:solidFill>
                  <a:srgbClr val="009051"/>
                </a:solidFill>
              </a:rPr>
              <a:t>V</a:t>
            </a:r>
            <a:r>
              <a:rPr>
                <a:solidFill>
                  <a:schemeClr val="accent1"/>
                </a:solidFill>
              </a:rPr>
              <a:t>ita è </a:t>
            </a:r>
            <a:r>
              <a:rPr>
                <a:solidFill>
                  <a:srgbClr val="009051"/>
                </a:solidFill>
              </a:rPr>
              <a:t>M</a:t>
            </a:r>
            <a:r>
              <a:rPr>
                <a:solidFill>
                  <a:schemeClr val="accent1"/>
                </a:solidFill>
              </a:rPr>
              <a:t>ovimento</a:t>
            </a:r>
          </a:p>
        </p:txBody>
      </p:sp>
      <p:grpSp>
        <p:nvGrpSpPr>
          <p:cNvPr id="160" name="Raggruppa"/>
          <p:cNvGrpSpPr/>
          <p:nvPr/>
        </p:nvGrpSpPr>
        <p:grpSpPr>
          <a:xfrm>
            <a:off x="221267" y="269056"/>
            <a:ext cx="2968215" cy="879105"/>
            <a:chOff x="0" y="0"/>
            <a:chExt cx="2968213" cy="879103"/>
          </a:xfrm>
        </p:grpSpPr>
        <p:pic>
          <p:nvPicPr>
            <p:cNvPr id="158" name="Immagine 14" descr="Immagine 14"/>
            <p:cNvPicPr>
              <a:picLocks noChangeAspect="1"/>
            </p:cNvPicPr>
            <p:nvPr/>
          </p:nvPicPr>
          <p:blipFill>
            <a:blip r:embed="rId7">
              <a:extLst/>
            </a:blip>
            <a:stretch>
              <a:fillRect/>
            </a:stretch>
          </p:blipFill>
          <p:spPr>
            <a:xfrm>
              <a:off x="0" y="0"/>
              <a:ext cx="788529" cy="879104"/>
            </a:xfrm>
            <a:prstGeom prst="rect">
              <a:avLst/>
            </a:prstGeom>
            <a:ln w="12700" cap="flat">
              <a:noFill/>
              <a:miter lim="400000"/>
            </a:ln>
            <a:effectLst/>
          </p:spPr>
        </p:pic>
        <p:sp>
          <p:nvSpPr>
            <p:cNvPr id="159"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163" name="제목 6"/>
          <p:cNvSpPr txBox="1"/>
          <p:nvPr/>
        </p:nvSpPr>
        <p:spPr>
          <a:xfrm>
            <a:off x="3262158" y="421588"/>
            <a:ext cx="60331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C</a:t>
            </a:r>
            <a:r>
              <a:rPr>
                <a:solidFill>
                  <a:schemeClr val="accent1"/>
                </a:solidFill>
              </a:rPr>
              <a:t>ome </a:t>
            </a:r>
            <a:r>
              <a:rPr>
                <a:solidFill>
                  <a:srgbClr val="009051"/>
                </a:solidFill>
              </a:rPr>
              <a:t>F</a:t>
            </a:r>
            <a:r>
              <a:rPr>
                <a:solidFill>
                  <a:schemeClr val="accent1"/>
                </a:solidFill>
              </a:rPr>
              <a:t>unziona il </a:t>
            </a:r>
            <a:r>
              <a:rPr>
                <a:solidFill>
                  <a:srgbClr val="009051"/>
                </a:solidFill>
              </a:rPr>
              <a:t>M</a:t>
            </a:r>
            <a:r>
              <a:rPr>
                <a:solidFill>
                  <a:schemeClr val="accent1"/>
                </a:solidFill>
              </a:rPr>
              <a:t>ovimento</a:t>
            </a:r>
          </a:p>
        </p:txBody>
      </p:sp>
      <p:sp>
        <p:nvSpPr>
          <p:cNvPr id="164" name="Il complesso meccanismo del movimento, dipende dai sistemi scheletrico, nervoso e muscolare che vengono stimolati con informazioni Elettro - Chimiche."/>
          <p:cNvSpPr txBox="1"/>
          <p:nvPr/>
        </p:nvSpPr>
        <p:spPr>
          <a:xfrm>
            <a:off x="5399233" y="2458720"/>
            <a:ext cx="6888817" cy="161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600">
                <a:solidFill>
                  <a:srgbClr val="2B3C4F"/>
                </a:solidFill>
                <a:latin typeface="Roboto"/>
                <a:ea typeface="Roboto"/>
                <a:cs typeface="Roboto"/>
                <a:sym typeface="Roboto"/>
              </a:defRPr>
            </a:pPr>
            <a:r>
              <a:t>Il complesso meccanismo del movimento, dipende dai sistemi scheletrico, nervoso e muscolare che vengono stimolati con informazioni </a:t>
            </a:r>
            <a:r>
              <a:rPr b="1">
                <a:solidFill>
                  <a:srgbClr val="009051"/>
                </a:solidFill>
              </a:rPr>
              <a:t>Elettro - Chimiche</a:t>
            </a:r>
            <a:r>
              <a:rPr b="1"/>
              <a:t>.</a:t>
            </a:r>
          </a:p>
        </p:txBody>
      </p:sp>
      <p:sp>
        <p:nvSpPr>
          <p:cNvPr id="165"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pic>
        <p:nvPicPr>
          <p:cNvPr id="166" name="clip movimento.mp4" descr="clip movimento.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89507" y="1665066"/>
            <a:ext cx="4703824" cy="3527868"/>
          </a:xfrm>
          <a:prstGeom prst="rect">
            <a:avLst/>
          </a:prstGeom>
          <a:ln w="25400">
            <a:solidFill>
              <a:schemeClr val="accent2">
                <a:satOff val="-16896"/>
                <a:lumOff val="-11372"/>
              </a:schemeClr>
            </a:solidFill>
            <a:miter lim="400000"/>
          </a:ln>
        </p:spPr>
      </p:pic>
      <p:grpSp>
        <p:nvGrpSpPr>
          <p:cNvPr id="169" name="Raggruppa"/>
          <p:cNvGrpSpPr/>
          <p:nvPr/>
        </p:nvGrpSpPr>
        <p:grpSpPr>
          <a:xfrm>
            <a:off x="221267" y="269056"/>
            <a:ext cx="2968215" cy="879105"/>
            <a:chOff x="0" y="0"/>
            <a:chExt cx="2968213" cy="879103"/>
          </a:xfrm>
        </p:grpSpPr>
        <p:pic>
          <p:nvPicPr>
            <p:cNvPr id="167" name="Immagine 14" descr="Immagine 14"/>
            <p:cNvPicPr>
              <a:picLocks noChangeAspect="1"/>
            </p:cNvPicPr>
            <p:nvPr/>
          </p:nvPicPr>
          <p:blipFill>
            <a:blip r:embed="rId6">
              <a:extLst/>
            </a:blip>
            <a:stretch>
              <a:fillRect/>
            </a:stretch>
          </p:blipFill>
          <p:spPr>
            <a:xfrm>
              <a:off x="0" y="0"/>
              <a:ext cx="788529" cy="879104"/>
            </a:xfrm>
            <a:prstGeom prst="rect">
              <a:avLst/>
            </a:prstGeom>
            <a:ln w="12700" cap="flat">
              <a:noFill/>
              <a:miter lim="400000"/>
            </a:ln>
            <a:effectLst/>
          </p:spPr>
        </p:pic>
        <p:sp>
          <p:nvSpPr>
            <p:cNvPr id="168"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931" fill="hold"/>
                                        <p:tgtEl>
                                          <p:spTgt spid="16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7" fill="hold" display="0">
                  <p:stCondLst>
                    <p:cond delay="indefinite"/>
                  </p:stCondLst>
                </p:cTn>
                <p:tgtEl>
                  <p:spTgt spid="166"/>
                </p:tgtEl>
              </p:cMediaNode>
            </p:video>
            <p:seq concurrent="1" prevAc="none" nextAc="seek">
              <p:cTn id="8" evtFilter="cancelBubble" nodeType="interactiveSeq" restart="whenNotActive" fill="hold">
                <p:stCondLst>
                  <p:cond delay="0" evt="onClick">
                    <p:tgtEl>
                      <p:spTgt spid="16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66"/>
                                        </p:tgtEl>
                                      </p:cBhvr>
                                    </p:cmd>
                                  </p:childTnLst>
                                </p:cTn>
                              </p:par>
                            </p:childTnLst>
                          </p:cTn>
                        </p:par>
                      </p:childTnLst>
                    </p:cTn>
                  </p:par>
                </p:childTnLst>
              </p:cTn>
              <p:nextCondLst>
                <p:cond delay="0" evt="onClick">
                  <p:tgtEl>
                    <p:spTgt spid="16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172"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grpSp>
        <p:nvGrpSpPr>
          <p:cNvPr id="175" name="Raggruppa"/>
          <p:cNvGrpSpPr/>
          <p:nvPr/>
        </p:nvGrpSpPr>
        <p:grpSpPr>
          <a:xfrm>
            <a:off x="4191010" y="1197167"/>
            <a:ext cx="3184745" cy="4227534"/>
            <a:chOff x="0" y="0"/>
            <a:chExt cx="3184743" cy="4227532"/>
          </a:xfrm>
        </p:grpSpPr>
        <p:pic>
          <p:nvPicPr>
            <p:cNvPr id="173" name="6c833ad3-163d-4c69-ba0d-6459779b1527.jpg" descr="6c833ad3-163d-4c69-ba0d-6459779b1527.jpg"/>
            <p:cNvPicPr>
              <a:picLocks noChangeAspect="1"/>
            </p:cNvPicPr>
            <p:nvPr/>
          </p:nvPicPr>
          <p:blipFill>
            <a:blip r:embed="rId3">
              <a:extLst/>
            </a:blip>
            <a:stretch>
              <a:fillRect/>
            </a:stretch>
          </p:blipFill>
          <p:spPr>
            <a:xfrm>
              <a:off x="255360" y="636675"/>
              <a:ext cx="2929384" cy="3590858"/>
            </a:xfrm>
            <a:prstGeom prst="rect">
              <a:avLst/>
            </a:prstGeom>
            <a:ln w="25400" cap="flat">
              <a:solidFill>
                <a:schemeClr val="accent2">
                  <a:satOff val="-16896"/>
                  <a:lumOff val="-11372"/>
                </a:schemeClr>
              </a:solidFill>
              <a:prstDash val="solid"/>
              <a:miter lim="400000"/>
            </a:ln>
            <a:effectLst/>
          </p:spPr>
        </p:pic>
        <p:pic>
          <p:nvPicPr>
            <p:cNvPr id="174" name="brg-removebg-preview.png" descr="brg-removebg-preview.png"/>
            <p:cNvPicPr>
              <a:picLocks noChangeAspect="1"/>
            </p:cNvPicPr>
            <p:nvPr/>
          </p:nvPicPr>
          <p:blipFill>
            <a:blip r:embed="rId4">
              <a:extLst/>
            </a:blip>
            <a:stretch>
              <a:fillRect/>
            </a:stretch>
          </p:blipFill>
          <p:spPr>
            <a:xfrm>
              <a:off x="0" y="0"/>
              <a:ext cx="1562079" cy="1061317"/>
            </a:xfrm>
            <a:prstGeom prst="rect">
              <a:avLst/>
            </a:prstGeom>
            <a:ln w="12700" cap="flat">
              <a:noFill/>
              <a:miter lim="400000"/>
            </a:ln>
            <a:effectLst/>
          </p:spPr>
        </p:pic>
      </p:grpSp>
      <p:grpSp>
        <p:nvGrpSpPr>
          <p:cNvPr id="178" name="Raggruppa"/>
          <p:cNvGrpSpPr/>
          <p:nvPr/>
        </p:nvGrpSpPr>
        <p:grpSpPr>
          <a:xfrm>
            <a:off x="7748621" y="1650830"/>
            <a:ext cx="2957501" cy="3814865"/>
            <a:chOff x="0" y="0"/>
            <a:chExt cx="2957499" cy="3814863"/>
          </a:xfrm>
        </p:grpSpPr>
        <p:pic>
          <p:nvPicPr>
            <p:cNvPr id="176" name="9fc20d52-1915-4ed4-9cbb-b6ac123ec1c1.jpg" descr="9fc20d52-1915-4ed4-9cbb-b6ac123ec1c1.jpg"/>
            <p:cNvPicPr>
              <a:picLocks noChangeAspect="1"/>
            </p:cNvPicPr>
            <p:nvPr/>
          </p:nvPicPr>
          <p:blipFill>
            <a:blip r:embed="rId5">
              <a:extLst/>
            </a:blip>
            <a:srcRect l="0" t="0" r="50433" b="0"/>
            <a:stretch>
              <a:fillRect/>
            </a:stretch>
          </p:blipFill>
          <p:spPr>
            <a:xfrm>
              <a:off x="0" y="224007"/>
              <a:ext cx="2170204" cy="3590857"/>
            </a:xfrm>
            <a:prstGeom prst="rect">
              <a:avLst/>
            </a:prstGeom>
            <a:ln w="25400" cap="flat">
              <a:solidFill>
                <a:schemeClr val="accent2">
                  <a:satOff val="-16896"/>
                  <a:lumOff val="-11372"/>
                </a:schemeClr>
              </a:solidFill>
              <a:prstDash val="solid"/>
              <a:miter lim="400000"/>
            </a:ln>
            <a:effectLst/>
          </p:spPr>
        </p:pic>
        <p:pic>
          <p:nvPicPr>
            <p:cNvPr id="177" name="can-removebg-preview.png" descr="can-removebg-preview.png"/>
            <p:cNvPicPr>
              <a:picLocks noChangeAspect="1"/>
            </p:cNvPicPr>
            <p:nvPr/>
          </p:nvPicPr>
          <p:blipFill>
            <a:blip r:embed="rId6">
              <a:extLst/>
            </a:blip>
            <a:stretch>
              <a:fillRect/>
            </a:stretch>
          </p:blipFill>
          <p:spPr>
            <a:xfrm>
              <a:off x="1380735" y="0"/>
              <a:ext cx="1576765" cy="1576765"/>
            </a:xfrm>
            <a:prstGeom prst="rect">
              <a:avLst/>
            </a:prstGeom>
            <a:ln w="12700" cap="flat">
              <a:noFill/>
              <a:miter lim="400000"/>
            </a:ln>
            <a:effectLst/>
          </p:spPr>
        </p:pic>
      </p:grpSp>
      <p:grpSp>
        <p:nvGrpSpPr>
          <p:cNvPr id="181" name="Raggruppa"/>
          <p:cNvGrpSpPr/>
          <p:nvPr/>
        </p:nvGrpSpPr>
        <p:grpSpPr>
          <a:xfrm>
            <a:off x="481478" y="1874871"/>
            <a:ext cx="3592027" cy="3590858"/>
            <a:chOff x="0" y="0"/>
            <a:chExt cx="3592025" cy="3590856"/>
          </a:xfrm>
        </p:grpSpPr>
        <p:pic>
          <p:nvPicPr>
            <p:cNvPr id="179" name="a341e756-b046-430e-8026-a9d69b14e9b3.jpg" descr="a341e756-b046-430e-8026-a9d69b14e9b3.jpg"/>
            <p:cNvPicPr>
              <a:picLocks noChangeAspect="1"/>
            </p:cNvPicPr>
            <p:nvPr/>
          </p:nvPicPr>
          <p:blipFill>
            <a:blip r:embed="rId7">
              <a:extLst/>
            </a:blip>
            <a:stretch>
              <a:fillRect/>
            </a:stretch>
          </p:blipFill>
          <p:spPr>
            <a:xfrm>
              <a:off x="1568662" y="0"/>
              <a:ext cx="2023364" cy="3590857"/>
            </a:xfrm>
            <a:prstGeom prst="rect">
              <a:avLst/>
            </a:prstGeom>
            <a:ln w="25400" cap="flat">
              <a:solidFill>
                <a:schemeClr val="accent2">
                  <a:satOff val="-16896"/>
                  <a:lumOff val="-11372"/>
                </a:schemeClr>
              </a:solidFill>
              <a:prstDash val="solid"/>
              <a:miter lim="400000"/>
            </a:ln>
            <a:effectLst/>
          </p:spPr>
        </p:pic>
        <p:pic>
          <p:nvPicPr>
            <p:cNvPr id="180" name="Univ.-removebg-preview.png" descr="Univ.-removebg-preview.png"/>
            <p:cNvPicPr>
              <a:picLocks noChangeAspect="1"/>
            </p:cNvPicPr>
            <p:nvPr/>
          </p:nvPicPr>
          <p:blipFill>
            <a:blip r:embed="rId8">
              <a:extLst/>
            </a:blip>
            <a:stretch>
              <a:fillRect/>
            </a:stretch>
          </p:blipFill>
          <p:spPr>
            <a:xfrm>
              <a:off x="0" y="273544"/>
              <a:ext cx="1562079" cy="1562079"/>
            </a:xfrm>
            <a:prstGeom prst="rect">
              <a:avLst/>
            </a:prstGeom>
            <a:ln w="12700" cap="flat">
              <a:noFill/>
              <a:miter lim="400000"/>
            </a:ln>
            <a:effectLst/>
          </p:spPr>
        </p:pic>
      </p:grpSp>
      <p:sp>
        <p:nvSpPr>
          <p:cNvPr id="182" name="제목 6"/>
          <p:cNvSpPr txBox="1"/>
          <p:nvPr/>
        </p:nvSpPr>
        <p:spPr>
          <a:xfrm>
            <a:off x="3262158" y="421588"/>
            <a:ext cx="60331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C</a:t>
            </a:r>
            <a:r>
              <a:rPr>
                <a:solidFill>
                  <a:schemeClr val="accent1"/>
                </a:solidFill>
              </a:rPr>
              <a:t>ome </a:t>
            </a:r>
            <a:r>
              <a:rPr>
                <a:solidFill>
                  <a:srgbClr val="009051"/>
                </a:solidFill>
              </a:rPr>
              <a:t>F</a:t>
            </a:r>
            <a:r>
              <a:rPr>
                <a:solidFill>
                  <a:schemeClr val="accent1"/>
                </a:solidFill>
              </a:rPr>
              <a:t>unziona il </a:t>
            </a:r>
            <a:r>
              <a:rPr>
                <a:solidFill>
                  <a:srgbClr val="009051"/>
                </a:solidFill>
              </a:rPr>
              <a:t>M</a:t>
            </a:r>
            <a:r>
              <a:rPr>
                <a:solidFill>
                  <a:schemeClr val="accent1"/>
                </a:solidFill>
              </a:rPr>
              <a:t>ovimento</a:t>
            </a:r>
          </a:p>
        </p:txBody>
      </p:sp>
      <p:grpSp>
        <p:nvGrpSpPr>
          <p:cNvPr id="185" name="Raggruppa"/>
          <p:cNvGrpSpPr/>
          <p:nvPr/>
        </p:nvGrpSpPr>
        <p:grpSpPr>
          <a:xfrm>
            <a:off x="221267" y="269056"/>
            <a:ext cx="2968215" cy="879105"/>
            <a:chOff x="0" y="0"/>
            <a:chExt cx="2968213" cy="879103"/>
          </a:xfrm>
        </p:grpSpPr>
        <p:pic>
          <p:nvPicPr>
            <p:cNvPr id="183" name="Immagine 14" descr="Immagine 14"/>
            <p:cNvPicPr>
              <a:picLocks noChangeAspect="1"/>
            </p:cNvPicPr>
            <p:nvPr/>
          </p:nvPicPr>
          <p:blipFill>
            <a:blip r:embed="rId9">
              <a:extLst/>
            </a:blip>
            <a:stretch>
              <a:fillRect/>
            </a:stretch>
          </p:blipFill>
          <p:spPr>
            <a:xfrm>
              <a:off x="0" y="0"/>
              <a:ext cx="788529" cy="879104"/>
            </a:xfrm>
            <a:prstGeom prst="rect">
              <a:avLst/>
            </a:prstGeom>
            <a:ln w="12700" cap="flat">
              <a:noFill/>
              <a:miter lim="400000"/>
            </a:ln>
            <a:effectLst/>
          </p:spPr>
        </p:pic>
        <p:sp>
          <p:nvSpPr>
            <p:cNvPr id="18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sp>
        <p:nvSpPr>
          <p:cNvPr id="188" name="La Vita è Movimento, il Movimento è Vita"/>
          <p:cNvSpPr txBox="1"/>
          <p:nvPr/>
        </p:nvSpPr>
        <p:spPr>
          <a:xfrm>
            <a:off x="7627239" y="6424169"/>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grpSp>
        <p:nvGrpSpPr>
          <p:cNvPr id="191" name="Raggruppa"/>
          <p:cNvGrpSpPr/>
          <p:nvPr/>
        </p:nvGrpSpPr>
        <p:grpSpPr>
          <a:xfrm>
            <a:off x="313104" y="1364376"/>
            <a:ext cx="11158624" cy="4129248"/>
            <a:chOff x="0" y="0"/>
            <a:chExt cx="11158623" cy="4129247"/>
          </a:xfrm>
        </p:grpSpPr>
        <p:pic>
          <p:nvPicPr>
            <p:cNvPr id="189" name="mortalità e muscoli.gif" descr="mortalità e muscoli.gif"/>
            <p:cNvPicPr>
              <a:picLocks noChangeAspect="1"/>
            </p:cNvPicPr>
            <p:nvPr/>
          </p:nvPicPr>
          <p:blipFill>
            <a:blip r:embed="rId3">
              <a:extLst/>
            </a:blip>
            <a:stretch>
              <a:fillRect/>
            </a:stretch>
          </p:blipFill>
          <p:spPr>
            <a:xfrm>
              <a:off x="26168" y="1010369"/>
              <a:ext cx="11132456" cy="3118879"/>
            </a:xfrm>
            <a:prstGeom prst="rect">
              <a:avLst/>
            </a:prstGeom>
            <a:ln w="25400" cap="flat">
              <a:solidFill>
                <a:schemeClr val="accent2">
                  <a:satOff val="-16896"/>
                  <a:lumOff val="-11372"/>
                </a:schemeClr>
              </a:solidFill>
              <a:prstDash val="solid"/>
              <a:miter lim="400000"/>
            </a:ln>
            <a:effectLst/>
          </p:spPr>
        </p:pic>
        <p:pic>
          <p:nvPicPr>
            <p:cNvPr id="190" name="Univ.-removebg-preview.png" descr="Univ.-removebg-preview.png"/>
            <p:cNvPicPr>
              <a:picLocks noChangeAspect="1"/>
            </p:cNvPicPr>
            <p:nvPr/>
          </p:nvPicPr>
          <p:blipFill>
            <a:blip r:embed="rId4">
              <a:extLst/>
            </a:blip>
            <a:stretch>
              <a:fillRect/>
            </a:stretch>
          </p:blipFill>
          <p:spPr>
            <a:xfrm>
              <a:off x="0" y="0"/>
              <a:ext cx="1562079" cy="1562079"/>
            </a:xfrm>
            <a:prstGeom prst="rect">
              <a:avLst/>
            </a:prstGeom>
            <a:ln w="12700" cap="flat">
              <a:noFill/>
              <a:miter lim="400000"/>
            </a:ln>
            <a:effectLst/>
          </p:spPr>
        </p:pic>
      </p:grpSp>
      <p:sp>
        <p:nvSpPr>
          <p:cNvPr id="192" name="제목 6"/>
          <p:cNvSpPr txBox="1"/>
          <p:nvPr/>
        </p:nvSpPr>
        <p:spPr>
          <a:xfrm>
            <a:off x="3262158" y="421588"/>
            <a:ext cx="60331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C</a:t>
            </a:r>
            <a:r>
              <a:rPr>
                <a:solidFill>
                  <a:schemeClr val="accent1"/>
                </a:solidFill>
              </a:rPr>
              <a:t>ome </a:t>
            </a:r>
            <a:r>
              <a:rPr>
                <a:solidFill>
                  <a:srgbClr val="009051"/>
                </a:solidFill>
              </a:rPr>
              <a:t>F</a:t>
            </a:r>
            <a:r>
              <a:rPr>
                <a:solidFill>
                  <a:schemeClr val="accent1"/>
                </a:solidFill>
              </a:rPr>
              <a:t>unziona il </a:t>
            </a:r>
            <a:r>
              <a:rPr>
                <a:solidFill>
                  <a:srgbClr val="009051"/>
                </a:solidFill>
              </a:rPr>
              <a:t>M</a:t>
            </a:r>
            <a:r>
              <a:rPr>
                <a:solidFill>
                  <a:schemeClr val="accent1"/>
                </a:solidFill>
              </a:rPr>
              <a:t>ovimento</a:t>
            </a:r>
          </a:p>
        </p:txBody>
      </p:sp>
      <p:grpSp>
        <p:nvGrpSpPr>
          <p:cNvPr id="195" name="Raggruppa"/>
          <p:cNvGrpSpPr/>
          <p:nvPr/>
        </p:nvGrpSpPr>
        <p:grpSpPr>
          <a:xfrm>
            <a:off x="221267" y="269056"/>
            <a:ext cx="2968215" cy="879105"/>
            <a:chOff x="0" y="0"/>
            <a:chExt cx="2968213" cy="879103"/>
          </a:xfrm>
        </p:grpSpPr>
        <p:pic>
          <p:nvPicPr>
            <p:cNvPr id="193"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194"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Immagine" descr="Immagine"/>
          <p:cNvPicPr>
            <a:picLocks noChangeAspect="1"/>
          </p:cNvPicPr>
          <p:nvPr/>
        </p:nvPicPr>
        <p:blipFill>
          <a:blip r:embed="rId2">
            <a:alphaModFix amt="16405"/>
            <a:extLst/>
          </a:blip>
          <a:stretch>
            <a:fillRect/>
          </a:stretch>
        </p:blipFill>
        <p:spPr>
          <a:xfrm>
            <a:off x="0" y="0"/>
            <a:ext cx="12192000" cy="6858000"/>
          </a:xfrm>
          <a:prstGeom prst="rect">
            <a:avLst/>
          </a:prstGeom>
          <a:ln w="12700">
            <a:miter lim="400000"/>
          </a:ln>
        </p:spPr>
      </p:pic>
      <p:pic>
        <p:nvPicPr>
          <p:cNvPr id="198" name="Immagine" descr="Immagine"/>
          <p:cNvPicPr>
            <a:picLocks noChangeAspect="1"/>
          </p:cNvPicPr>
          <p:nvPr/>
        </p:nvPicPr>
        <p:blipFill>
          <a:blip r:embed="rId3">
            <a:extLst/>
          </a:blip>
          <a:srcRect l="11650" t="1320" r="1803" b="657"/>
          <a:stretch>
            <a:fillRect/>
          </a:stretch>
        </p:blipFill>
        <p:spPr>
          <a:xfrm>
            <a:off x="-209242" y="2055777"/>
            <a:ext cx="3841106" cy="4667478"/>
          </a:xfrm>
          <a:custGeom>
            <a:avLst/>
            <a:gdLst/>
            <a:ahLst/>
            <a:cxnLst>
              <a:cxn ang="0">
                <a:pos x="wd2" y="hd2"/>
              </a:cxn>
              <a:cxn ang="5400000">
                <a:pos x="wd2" y="hd2"/>
              </a:cxn>
              <a:cxn ang="10800000">
                <a:pos x="wd2" y="hd2"/>
              </a:cxn>
              <a:cxn ang="16200000">
                <a:pos x="wd2" y="hd2"/>
              </a:cxn>
            </a:cxnLst>
            <a:rect l="0" t="0" r="r" b="b"/>
            <a:pathLst>
              <a:path w="21553" h="21580" fill="norm" stroke="1" extrusionOk="0">
                <a:moveTo>
                  <a:pt x="9903" y="1"/>
                </a:moveTo>
                <a:cubicBezTo>
                  <a:pt x="9460" y="-20"/>
                  <a:pt x="8997" y="266"/>
                  <a:pt x="8997" y="560"/>
                </a:cubicBezTo>
                <a:cubicBezTo>
                  <a:pt x="8997" y="668"/>
                  <a:pt x="8945" y="798"/>
                  <a:pt x="8883" y="848"/>
                </a:cubicBezTo>
                <a:cubicBezTo>
                  <a:pt x="8819" y="902"/>
                  <a:pt x="8806" y="988"/>
                  <a:pt x="8854" y="1052"/>
                </a:cubicBezTo>
                <a:cubicBezTo>
                  <a:pt x="8900" y="1113"/>
                  <a:pt x="8925" y="1263"/>
                  <a:pt x="8910" y="1384"/>
                </a:cubicBezTo>
                <a:cubicBezTo>
                  <a:pt x="8894" y="1505"/>
                  <a:pt x="8938" y="1767"/>
                  <a:pt x="9006" y="1966"/>
                </a:cubicBezTo>
                <a:cubicBezTo>
                  <a:pt x="9073" y="2165"/>
                  <a:pt x="9120" y="2407"/>
                  <a:pt x="9113" y="2507"/>
                </a:cubicBezTo>
                <a:cubicBezTo>
                  <a:pt x="9105" y="2608"/>
                  <a:pt x="9143" y="2714"/>
                  <a:pt x="9197" y="2742"/>
                </a:cubicBezTo>
                <a:cubicBezTo>
                  <a:pt x="9427" y="2859"/>
                  <a:pt x="9295" y="3185"/>
                  <a:pt x="8943" y="3364"/>
                </a:cubicBezTo>
                <a:cubicBezTo>
                  <a:pt x="8640" y="3518"/>
                  <a:pt x="8510" y="3537"/>
                  <a:pt x="8059" y="3482"/>
                </a:cubicBezTo>
                <a:cubicBezTo>
                  <a:pt x="7769" y="3446"/>
                  <a:pt x="7504" y="3415"/>
                  <a:pt x="7467" y="3412"/>
                </a:cubicBezTo>
                <a:cubicBezTo>
                  <a:pt x="7430" y="3409"/>
                  <a:pt x="7366" y="3378"/>
                  <a:pt x="7327" y="3346"/>
                </a:cubicBezTo>
                <a:cubicBezTo>
                  <a:pt x="7287" y="3313"/>
                  <a:pt x="7176" y="3322"/>
                  <a:pt x="7079" y="3364"/>
                </a:cubicBezTo>
                <a:cubicBezTo>
                  <a:pt x="6983" y="3407"/>
                  <a:pt x="6616" y="3451"/>
                  <a:pt x="6262" y="3463"/>
                </a:cubicBezTo>
                <a:cubicBezTo>
                  <a:pt x="5568" y="3486"/>
                  <a:pt x="3258" y="3379"/>
                  <a:pt x="3138" y="3318"/>
                </a:cubicBezTo>
                <a:cubicBezTo>
                  <a:pt x="3097" y="3298"/>
                  <a:pt x="2732" y="3321"/>
                  <a:pt x="2325" y="3371"/>
                </a:cubicBezTo>
                <a:cubicBezTo>
                  <a:pt x="1918" y="3422"/>
                  <a:pt x="1141" y="3471"/>
                  <a:pt x="597" y="3483"/>
                </a:cubicBezTo>
                <a:cubicBezTo>
                  <a:pt x="368" y="3489"/>
                  <a:pt x="177" y="3503"/>
                  <a:pt x="0" y="3518"/>
                </a:cubicBezTo>
                <a:lnTo>
                  <a:pt x="0" y="3981"/>
                </a:lnTo>
                <a:cubicBezTo>
                  <a:pt x="222" y="3920"/>
                  <a:pt x="446" y="3960"/>
                  <a:pt x="844" y="4109"/>
                </a:cubicBezTo>
                <a:cubicBezTo>
                  <a:pt x="1204" y="4244"/>
                  <a:pt x="1511" y="4274"/>
                  <a:pt x="2543" y="4278"/>
                </a:cubicBezTo>
                <a:cubicBezTo>
                  <a:pt x="3236" y="4280"/>
                  <a:pt x="4135" y="4317"/>
                  <a:pt x="4538" y="4361"/>
                </a:cubicBezTo>
                <a:cubicBezTo>
                  <a:pt x="5285" y="4440"/>
                  <a:pt x="6928" y="4821"/>
                  <a:pt x="7153" y="4964"/>
                </a:cubicBezTo>
                <a:cubicBezTo>
                  <a:pt x="7581" y="5237"/>
                  <a:pt x="8402" y="7673"/>
                  <a:pt x="8233" y="8168"/>
                </a:cubicBezTo>
                <a:cubicBezTo>
                  <a:pt x="8191" y="8290"/>
                  <a:pt x="8163" y="8421"/>
                  <a:pt x="8173" y="8458"/>
                </a:cubicBezTo>
                <a:cubicBezTo>
                  <a:pt x="8183" y="8495"/>
                  <a:pt x="8132" y="8644"/>
                  <a:pt x="8055" y="8790"/>
                </a:cubicBezTo>
                <a:cubicBezTo>
                  <a:pt x="7867" y="9145"/>
                  <a:pt x="7685" y="9865"/>
                  <a:pt x="7685" y="10266"/>
                </a:cubicBezTo>
                <a:cubicBezTo>
                  <a:pt x="7685" y="10444"/>
                  <a:pt x="7634" y="10769"/>
                  <a:pt x="7574" y="10987"/>
                </a:cubicBezTo>
                <a:cubicBezTo>
                  <a:pt x="7360" y="11763"/>
                  <a:pt x="7062" y="12713"/>
                  <a:pt x="6972" y="12897"/>
                </a:cubicBezTo>
                <a:cubicBezTo>
                  <a:pt x="6923" y="13000"/>
                  <a:pt x="6884" y="13467"/>
                  <a:pt x="6886" y="13935"/>
                </a:cubicBezTo>
                <a:cubicBezTo>
                  <a:pt x="6888" y="14433"/>
                  <a:pt x="6826" y="14995"/>
                  <a:pt x="6736" y="15286"/>
                </a:cubicBezTo>
                <a:cubicBezTo>
                  <a:pt x="6283" y="16761"/>
                  <a:pt x="5821" y="18101"/>
                  <a:pt x="5716" y="18240"/>
                </a:cubicBezTo>
                <a:cubicBezTo>
                  <a:pt x="5609" y="18383"/>
                  <a:pt x="5571" y="18760"/>
                  <a:pt x="5512" y="20292"/>
                </a:cubicBezTo>
                <a:lnTo>
                  <a:pt x="5463" y="21580"/>
                </a:lnTo>
                <a:lnTo>
                  <a:pt x="6113" y="21580"/>
                </a:lnTo>
                <a:lnTo>
                  <a:pt x="6220" y="21371"/>
                </a:lnTo>
                <a:cubicBezTo>
                  <a:pt x="6582" y="20650"/>
                  <a:pt x="6646" y="20478"/>
                  <a:pt x="6819" y="19730"/>
                </a:cubicBezTo>
                <a:cubicBezTo>
                  <a:pt x="6835" y="19662"/>
                  <a:pt x="6924" y="19400"/>
                  <a:pt x="7019" y="19149"/>
                </a:cubicBezTo>
                <a:cubicBezTo>
                  <a:pt x="7115" y="18897"/>
                  <a:pt x="7254" y="18356"/>
                  <a:pt x="7327" y="17945"/>
                </a:cubicBezTo>
                <a:cubicBezTo>
                  <a:pt x="7399" y="17534"/>
                  <a:pt x="7554" y="17029"/>
                  <a:pt x="7670" y="16824"/>
                </a:cubicBezTo>
                <a:cubicBezTo>
                  <a:pt x="7785" y="16618"/>
                  <a:pt x="7973" y="16151"/>
                  <a:pt x="8088" y="15785"/>
                </a:cubicBezTo>
                <a:cubicBezTo>
                  <a:pt x="8358" y="14926"/>
                  <a:pt x="8418" y="14795"/>
                  <a:pt x="9141" y="13458"/>
                </a:cubicBezTo>
                <a:cubicBezTo>
                  <a:pt x="9914" y="12031"/>
                  <a:pt x="10041" y="11930"/>
                  <a:pt x="10429" y="12471"/>
                </a:cubicBezTo>
                <a:cubicBezTo>
                  <a:pt x="10552" y="12644"/>
                  <a:pt x="10662" y="12830"/>
                  <a:pt x="10671" y="12884"/>
                </a:cubicBezTo>
                <a:cubicBezTo>
                  <a:pt x="10690" y="12990"/>
                  <a:pt x="11106" y="13810"/>
                  <a:pt x="11444" y="14409"/>
                </a:cubicBezTo>
                <a:cubicBezTo>
                  <a:pt x="11559" y="14612"/>
                  <a:pt x="11670" y="14959"/>
                  <a:pt x="11696" y="15180"/>
                </a:cubicBezTo>
                <a:cubicBezTo>
                  <a:pt x="11722" y="15400"/>
                  <a:pt x="11783" y="15601"/>
                  <a:pt x="11832" y="15625"/>
                </a:cubicBezTo>
                <a:cubicBezTo>
                  <a:pt x="11880" y="15650"/>
                  <a:pt x="11921" y="15746"/>
                  <a:pt x="11921" y="15838"/>
                </a:cubicBezTo>
                <a:cubicBezTo>
                  <a:pt x="11921" y="15931"/>
                  <a:pt x="12030" y="16274"/>
                  <a:pt x="12166" y="16602"/>
                </a:cubicBezTo>
                <a:cubicBezTo>
                  <a:pt x="12301" y="16929"/>
                  <a:pt x="12441" y="17514"/>
                  <a:pt x="12480" y="17903"/>
                </a:cubicBezTo>
                <a:cubicBezTo>
                  <a:pt x="12518" y="18291"/>
                  <a:pt x="12634" y="18885"/>
                  <a:pt x="12738" y="19224"/>
                </a:cubicBezTo>
                <a:cubicBezTo>
                  <a:pt x="12842" y="19562"/>
                  <a:pt x="12927" y="19914"/>
                  <a:pt x="12927" y="20004"/>
                </a:cubicBezTo>
                <a:cubicBezTo>
                  <a:pt x="12927" y="20235"/>
                  <a:pt x="13398" y="21280"/>
                  <a:pt x="13609" y="21519"/>
                </a:cubicBezTo>
                <a:lnTo>
                  <a:pt x="13662" y="21580"/>
                </a:lnTo>
                <a:lnTo>
                  <a:pt x="14087" y="21580"/>
                </a:lnTo>
                <a:lnTo>
                  <a:pt x="14085" y="19875"/>
                </a:lnTo>
                <a:cubicBezTo>
                  <a:pt x="14083" y="18201"/>
                  <a:pt x="14062" y="17984"/>
                  <a:pt x="13869" y="17565"/>
                </a:cubicBezTo>
                <a:cubicBezTo>
                  <a:pt x="13752" y="17311"/>
                  <a:pt x="13605" y="16773"/>
                  <a:pt x="13540" y="16367"/>
                </a:cubicBezTo>
                <a:cubicBezTo>
                  <a:pt x="13474" y="15961"/>
                  <a:pt x="13398" y="15600"/>
                  <a:pt x="13373" y="15567"/>
                </a:cubicBezTo>
                <a:cubicBezTo>
                  <a:pt x="13300" y="15470"/>
                  <a:pt x="13038" y="12724"/>
                  <a:pt x="13094" y="12649"/>
                </a:cubicBezTo>
                <a:cubicBezTo>
                  <a:pt x="13122" y="12612"/>
                  <a:pt x="13051" y="12340"/>
                  <a:pt x="12934" y="12042"/>
                </a:cubicBezTo>
                <a:cubicBezTo>
                  <a:pt x="12817" y="11744"/>
                  <a:pt x="12748" y="11462"/>
                  <a:pt x="12780" y="11420"/>
                </a:cubicBezTo>
                <a:cubicBezTo>
                  <a:pt x="12812" y="11377"/>
                  <a:pt x="12780" y="11259"/>
                  <a:pt x="12711" y="11155"/>
                </a:cubicBezTo>
                <a:cubicBezTo>
                  <a:pt x="12642" y="11052"/>
                  <a:pt x="12557" y="10606"/>
                  <a:pt x="12524" y="10166"/>
                </a:cubicBezTo>
                <a:cubicBezTo>
                  <a:pt x="12475" y="9514"/>
                  <a:pt x="12413" y="9284"/>
                  <a:pt x="12183" y="8920"/>
                </a:cubicBezTo>
                <a:cubicBezTo>
                  <a:pt x="11941" y="8536"/>
                  <a:pt x="11903" y="8381"/>
                  <a:pt x="11910" y="7808"/>
                </a:cubicBezTo>
                <a:cubicBezTo>
                  <a:pt x="11917" y="7136"/>
                  <a:pt x="11993" y="6775"/>
                  <a:pt x="12346" y="5742"/>
                </a:cubicBezTo>
                <a:cubicBezTo>
                  <a:pt x="12554" y="5133"/>
                  <a:pt x="12883" y="4777"/>
                  <a:pt x="13235" y="4777"/>
                </a:cubicBezTo>
                <a:cubicBezTo>
                  <a:pt x="13352" y="4777"/>
                  <a:pt x="13529" y="4741"/>
                  <a:pt x="13633" y="4694"/>
                </a:cubicBezTo>
                <a:cubicBezTo>
                  <a:pt x="13738" y="4648"/>
                  <a:pt x="13950" y="4603"/>
                  <a:pt x="14105" y="4595"/>
                </a:cubicBezTo>
                <a:cubicBezTo>
                  <a:pt x="14261" y="4588"/>
                  <a:pt x="14435" y="4562"/>
                  <a:pt x="14488" y="4539"/>
                </a:cubicBezTo>
                <a:cubicBezTo>
                  <a:pt x="14542" y="4515"/>
                  <a:pt x="14760" y="4487"/>
                  <a:pt x="14974" y="4476"/>
                </a:cubicBezTo>
                <a:cubicBezTo>
                  <a:pt x="15187" y="4465"/>
                  <a:pt x="15414" y="4420"/>
                  <a:pt x="15479" y="4377"/>
                </a:cubicBezTo>
                <a:cubicBezTo>
                  <a:pt x="15545" y="4334"/>
                  <a:pt x="16235" y="4252"/>
                  <a:pt x="17011" y="4195"/>
                </a:cubicBezTo>
                <a:cubicBezTo>
                  <a:pt x="17788" y="4138"/>
                  <a:pt x="18608" y="4044"/>
                  <a:pt x="18835" y="3988"/>
                </a:cubicBezTo>
                <a:cubicBezTo>
                  <a:pt x="19085" y="3926"/>
                  <a:pt x="19557" y="3903"/>
                  <a:pt x="20020" y="3927"/>
                </a:cubicBezTo>
                <a:cubicBezTo>
                  <a:pt x="20622" y="3959"/>
                  <a:pt x="20841" y="3938"/>
                  <a:pt x="21038" y="3832"/>
                </a:cubicBezTo>
                <a:cubicBezTo>
                  <a:pt x="21176" y="3758"/>
                  <a:pt x="21371" y="3694"/>
                  <a:pt x="21470" y="3691"/>
                </a:cubicBezTo>
                <a:cubicBezTo>
                  <a:pt x="21600" y="3687"/>
                  <a:pt x="21579" y="3663"/>
                  <a:pt x="21396" y="3603"/>
                </a:cubicBezTo>
                <a:cubicBezTo>
                  <a:pt x="20881" y="3432"/>
                  <a:pt x="15360" y="3225"/>
                  <a:pt x="15045" y="3364"/>
                </a:cubicBezTo>
                <a:cubicBezTo>
                  <a:pt x="14838" y="3455"/>
                  <a:pt x="13908" y="3472"/>
                  <a:pt x="12827" y="3403"/>
                </a:cubicBezTo>
                <a:cubicBezTo>
                  <a:pt x="12343" y="3372"/>
                  <a:pt x="11860" y="3385"/>
                  <a:pt x="11718" y="3430"/>
                </a:cubicBezTo>
                <a:cubicBezTo>
                  <a:pt x="11450" y="3515"/>
                  <a:pt x="11108" y="3434"/>
                  <a:pt x="10785" y="3212"/>
                </a:cubicBezTo>
                <a:cubicBezTo>
                  <a:pt x="10552" y="3051"/>
                  <a:pt x="10564" y="2686"/>
                  <a:pt x="10812" y="2285"/>
                </a:cubicBezTo>
                <a:cubicBezTo>
                  <a:pt x="11062" y="1881"/>
                  <a:pt x="11153" y="940"/>
                  <a:pt x="10983" y="540"/>
                </a:cubicBezTo>
                <a:cubicBezTo>
                  <a:pt x="10844" y="213"/>
                  <a:pt x="10473" y="27"/>
                  <a:pt x="9903" y="1"/>
                </a:cubicBezTo>
                <a:close/>
              </a:path>
            </a:pathLst>
          </a:custGeom>
          <a:ln w="12700">
            <a:miter lim="400000"/>
          </a:ln>
        </p:spPr>
      </p:pic>
      <p:pic>
        <p:nvPicPr>
          <p:cNvPr id="199" name="Immagine" descr="Immagine"/>
          <p:cNvPicPr>
            <a:picLocks noChangeAspect="1"/>
          </p:cNvPicPr>
          <p:nvPr/>
        </p:nvPicPr>
        <p:blipFill>
          <a:blip r:embed="rId4">
            <a:extLst/>
          </a:blip>
          <a:srcRect l="3785" t="3360" r="6720" b="2696"/>
          <a:stretch>
            <a:fillRect/>
          </a:stretch>
        </p:blipFill>
        <p:spPr>
          <a:xfrm>
            <a:off x="8560136" y="1826592"/>
            <a:ext cx="2736774" cy="4897248"/>
          </a:xfrm>
          <a:custGeom>
            <a:avLst/>
            <a:gdLst/>
            <a:ahLst/>
            <a:cxnLst>
              <a:cxn ang="0">
                <a:pos x="wd2" y="hd2"/>
              </a:cxn>
              <a:cxn ang="5400000">
                <a:pos x="wd2" y="hd2"/>
              </a:cxn>
              <a:cxn ang="10800000">
                <a:pos x="wd2" y="hd2"/>
              </a:cxn>
              <a:cxn ang="16200000">
                <a:pos x="wd2" y="hd2"/>
              </a:cxn>
            </a:cxnLst>
            <a:rect l="0" t="0" r="r" b="b"/>
            <a:pathLst>
              <a:path w="21506" h="21585" fill="norm" stroke="1" extrusionOk="0">
                <a:moveTo>
                  <a:pt x="13788" y="7"/>
                </a:moveTo>
                <a:cubicBezTo>
                  <a:pt x="13297" y="29"/>
                  <a:pt x="12792" y="96"/>
                  <a:pt x="12578" y="195"/>
                </a:cubicBezTo>
                <a:cubicBezTo>
                  <a:pt x="12512" y="225"/>
                  <a:pt x="12418" y="249"/>
                  <a:pt x="12369" y="249"/>
                </a:cubicBezTo>
                <a:cubicBezTo>
                  <a:pt x="12320" y="249"/>
                  <a:pt x="12281" y="278"/>
                  <a:pt x="12281" y="314"/>
                </a:cubicBezTo>
                <a:cubicBezTo>
                  <a:pt x="12281" y="349"/>
                  <a:pt x="12197" y="399"/>
                  <a:pt x="12094" y="426"/>
                </a:cubicBezTo>
                <a:cubicBezTo>
                  <a:pt x="11903" y="474"/>
                  <a:pt x="11866" y="535"/>
                  <a:pt x="11782" y="908"/>
                </a:cubicBezTo>
                <a:cubicBezTo>
                  <a:pt x="11756" y="1025"/>
                  <a:pt x="11718" y="1135"/>
                  <a:pt x="11698" y="1153"/>
                </a:cubicBezTo>
                <a:cubicBezTo>
                  <a:pt x="11679" y="1171"/>
                  <a:pt x="11737" y="1253"/>
                  <a:pt x="11826" y="1333"/>
                </a:cubicBezTo>
                <a:cubicBezTo>
                  <a:pt x="11915" y="1414"/>
                  <a:pt x="12015" y="1534"/>
                  <a:pt x="12051" y="1599"/>
                </a:cubicBezTo>
                <a:cubicBezTo>
                  <a:pt x="12087" y="1664"/>
                  <a:pt x="12275" y="1916"/>
                  <a:pt x="12465" y="2159"/>
                </a:cubicBezTo>
                <a:cubicBezTo>
                  <a:pt x="12718" y="2481"/>
                  <a:pt x="12812" y="2655"/>
                  <a:pt x="12812" y="2803"/>
                </a:cubicBezTo>
                <a:cubicBezTo>
                  <a:pt x="12812" y="3036"/>
                  <a:pt x="12766" y="3063"/>
                  <a:pt x="12204" y="3165"/>
                </a:cubicBezTo>
                <a:cubicBezTo>
                  <a:pt x="11974" y="3206"/>
                  <a:pt x="11600" y="3288"/>
                  <a:pt x="11371" y="3347"/>
                </a:cubicBezTo>
                <a:cubicBezTo>
                  <a:pt x="11024" y="3436"/>
                  <a:pt x="10825" y="3454"/>
                  <a:pt x="10195" y="3460"/>
                </a:cubicBezTo>
                <a:cubicBezTo>
                  <a:pt x="9523" y="3467"/>
                  <a:pt x="9382" y="3483"/>
                  <a:pt x="8944" y="3599"/>
                </a:cubicBezTo>
                <a:cubicBezTo>
                  <a:pt x="8673" y="3670"/>
                  <a:pt x="8366" y="3766"/>
                  <a:pt x="8261" y="3812"/>
                </a:cubicBezTo>
                <a:cubicBezTo>
                  <a:pt x="8107" y="3880"/>
                  <a:pt x="7905" y="3901"/>
                  <a:pt x="7164" y="3922"/>
                </a:cubicBezTo>
                <a:cubicBezTo>
                  <a:pt x="6663" y="3936"/>
                  <a:pt x="6180" y="3960"/>
                  <a:pt x="6088" y="3975"/>
                </a:cubicBezTo>
                <a:cubicBezTo>
                  <a:pt x="5954" y="3997"/>
                  <a:pt x="5831" y="3954"/>
                  <a:pt x="5480" y="3760"/>
                </a:cubicBezTo>
                <a:cubicBezTo>
                  <a:pt x="5238" y="3626"/>
                  <a:pt x="4802" y="3415"/>
                  <a:pt x="4510" y="3291"/>
                </a:cubicBezTo>
                <a:cubicBezTo>
                  <a:pt x="4218" y="3167"/>
                  <a:pt x="3890" y="3011"/>
                  <a:pt x="3783" y="2944"/>
                </a:cubicBezTo>
                <a:cubicBezTo>
                  <a:pt x="3407" y="2711"/>
                  <a:pt x="2903" y="2266"/>
                  <a:pt x="2557" y="1865"/>
                </a:cubicBezTo>
                <a:cubicBezTo>
                  <a:pt x="2129" y="1369"/>
                  <a:pt x="1786" y="1168"/>
                  <a:pt x="1382" y="1171"/>
                </a:cubicBezTo>
                <a:cubicBezTo>
                  <a:pt x="968" y="1173"/>
                  <a:pt x="310" y="1251"/>
                  <a:pt x="206" y="1309"/>
                </a:cubicBezTo>
                <a:cubicBezTo>
                  <a:pt x="98" y="1370"/>
                  <a:pt x="252" y="1439"/>
                  <a:pt x="499" y="1440"/>
                </a:cubicBezTo>
                <a:cubicBezTo>
                  <a:pt x="663" y="1441"/>
                  <a:pt x="905" y="1566"/>
                  <a:pt x="1051" y="1725"/>
                </a:cubicBezTo>
                <a:cubicBezTo>
                  <a:pt x="1168" y="1852"/>
                  <a:pt x="1058" y="1880"/>
                  <a:pt x="674" y="1821"/>
                </a:cubicBezTo>
                <a:cubicBezTo>
                  <a:pt x="284" y="1763"/>
                  <a:pt x="0" y="1798"/>
                  <a:pt x="0" y="1904"/>
                </a:cubicBezTo>
                <a:cubicBezTo>
                  <a:pt x="0" y="2074"/>
                  <a:pt x="1184" y="2759"/>
                  <a:pt x="1478" y="2759"/>
                </a:cubicBezTo>
                <a:cubicBezTo>
                  <a:pt x="1643" y="2759"/>
                  <a:pt x="1959" y="3004"/>
                  <a:pt x="2327" y="3415"/>
                </a:cubicBezTo>
                <a:cubicBezTo>
                  <a:pt x="2963" y="4126"/>
                  <a:pt x="3251" y="4329"/>
                  <a:pt x="4351" y="4837"/>
                </a:cubicBezTo>
                <a:cubicBezTo>
                  <a:pt x="4780" y="5035"/>
                  <a:pt x="5309" y="5114"/>
                  <a:pt x="6559" y="5168"/>
                </a:cubicBezTo>
                <a:cubicBezTo>
                  <a:pt x="7774" y="5220"/>
                  <a:pt x="8438" y="5207"/>
                  <a:pt x="8948" y="5120"/>
                </a:cubicBezTo>
                <a:cubicBezTo>
                  <a:pt x="9510" y="5025"/>
                  <a:pt x="9623" y="5052"/>
                  <a:pt x="9771" y="5316"/>
                </a:cubicBezTo>
                <a:cubicBezTo>
                  <a:pt x="9829" y="5420"/>
                  <a:pt x="9934" y="5600"/>
                  <a:pt x="10005" y="5717"/>
                </a:cubicBezTo>
                <a:cubicBezTo>
                  <a:pt x="10076" y="5834"/>
                  <a:pt x="10142" y="6034"/>
                  <a:pt x="10151" y="6163"/>
                </a:cubicBezTo>
                <a:cubicBezTo>
                  <a:pt x="10161" y="6292"/>
                  <a:pt x="10231" y="6551"/>
                  <a:pt x="10310" y="6739"/>
                </a:cubicBezTo>
                <a:cubicBezTo>
                  <a:pt x="10390" y="6926"/>
                  <a:pt x="10510" y="7212"/>
                  <a:pt x="10579" y="7375"/>
                </a:cubicBezTo>
                <a:cubicBezTo>
                  <a:pt x="10666" y="7582"/>
                  <a:pt x="10703" y="7866"/>
                  <a:pt x="10703" y="8311"/>
                </a:cubicBezTo>
                <a:cubicBezTo>
                  <a:pt x="10703" y="8752"/>
                  <a:pt x="10735" y="8984"/>
                  <a:pt x="10803" y="9058"/>
                </a:cubicBezTo>
                <a:cubicBezTo>
                  <a:pt x="10885" y="9147"/>
                  <a:pt x="10883" y="9213"/>
                  <a:pt x="10784" y="9460"/>
                </a:cubicBezTo>
                <a:cubicBezTo>
                  <a:pt x="10693" y="9688"/>
                  <a:pt x="10683" y="9807"/>
                  <a:pt x="10741" y="9971"/>
                </a:cubicBezTo>
                <a:cubicBezTo>
                  <a:pt x="10842" y="10257"/>
                  <a:pt x="10745" y="11264"/>
                  <a:pt x="10544" y="12009"/>
                </a:cubicBezTo>
                <a:cubicBezTo>
                  <a:pt x="10457" y="12334"/>
                  <a:pt x="10364" y="12755"/>
                  <a:pt x="10339" y="12945"/>
                </a:cubicBezTo>
                <a:cubicBezTo>
                  <a:pt x="10287" y="13329"/>
                  <a:pt x="10400" y="14191"/>
                  <a:pt x="10579" y="14783"/>
                </a:cubicBezTo>
                <a:cubicBezTo>
                  <a:pt x="10691" y="15157"/>
                  <a:pt x="10689" y="15178"/>
                  <a:pt x="10535" y="15410"/>
                </a:cubicBezTo>
                <a:cubicBezTo>
                  <a:pt x="10447" y="15541"/>
                  <a:pt x="10224" y="15775"/>
                  <a:pt x="10036" y="15929"/>
                </a:cubicBezTo>
                <a:cubicBezTo>
                  <a:pt x="9463" y="16398"/>
                  <a:pt x="9323" y="16667"/>
                  <a:pt x="9203" y="17545"/>
                </a:cubicBezTo>
                <a:cubicBezTo>
                  <a:pt x="9146" y="17967"/>
                  <a:pt x="9100" y="18521"/>
                  <a:pt x="9097" y="18779"/>
                </a:cubicBezTo>
                <a:cubicBezTo>
                  <a:pt x="9094" y="19121"/>
                  <a:pt x="9063" y="19269"/>
                  <a:pt x="8982" y="19330"/>
                </a:cubicBezTo>
                <a:cubicBezTo>
                  <a:pt x="8921" y="19375"/>
                  <a:pt x="8870" y="19479"/>
                  <a:pt x="8870" y="19559"/>
                </a:cubicBezTo>
                <a:cubicBezTo>
                  <a:pt x="8870" y="19755"/>
                  <a:pt x="8563" y="20031"/>
                  <a:pt x="7950" y="20386"/>
                </a:cubicBezTo>
                <a:cubicBezTo>
                  <a:pt x="7672" y="20547"/>
                  <a:pt x="7426" y="20719"/>
                  <a:pt x="7404" y="20767"/>
                </a:cubicBezTo>
                <a:cubicBezTo>
                  <a:pt x="7359" y="20864"/>
                  <a:pt x="7537" y="21304"/>
                  <a:pt x="7647" y="21366"/>
                </a:cubicBezTo>
                <a:cubicBezTo>
                  <a:pt x="7733" y="21414"/>
                  <a:pt x="8807" y="21457"/>
                  <a:pt x="9057" y="21422"/>
                </a:cubicBezTo>
                <a:cubicBezTo>
                  <a:pt x="9207" y="21401"/>
                  <a:pt x="9268" y="21347"/>
                  <a:pt x="9365" y="21151"/>
                </a:cubicBezTo>
                <a:cubicBezTo>
                  <a:pt x="9522" y="20834"/>
                  <a:pt x="9928" y="20253"/>
                  <a:pt x="10014" y="20223"/>
                </a:cubicBezTo>
                <a:cubicBezTo>
                  <a:pt x="10051" y="20211"/>
                  <a:pt x="10083" y="20157"/>
                  <a:pt x="10083" y="20105"/>
                </a:cubicBezTo>
                <a:cubicBezTo>
                  <a:pt x="10083" y="20052"/>
                  <a:pt x="10151" y="19935"/>
                  <a:pt x="10236" y="19842"/>
                </a:cubicBezTo>
                <a:cubicBezTo>
                  <a:pt x="10364" y="19703"/>
                  <a:pt x="10383" y="19628"/>
                  <a:pt x="10342" y="19408"/>
                </a:cubicBezTo>
                <a:cubicBezTo>
                  <a:pt x="10297" y="19168"/>
                  <a:pt x="10315" y="19116"/>
                  <a:pt x="10529" y="18868"/>
                </a:cubicBezTo>
                <a:cubicBezTo>
                  <a:pt x="10658" y="18717"/>
                  <a:pt x="10852" y="18457"/>
                  <a:pt x="10959" y="18291"/>
                </a:cubicBezTo>
                <a:cubicBezTo>
                  <a:pt x="11066" y="18124"/>
                  <a:pt x="11292" y="17864"/>
                  <a:pt x="11464" y="17710"/>
                </a:cubicBezTo>
                <a:cubicBezTo>
                  <a:pt x="11758" y="17447"/>
                  <a:pt x="11781" y="17402"/>
                  <a:pt x="11857" y="16956"/>
                </a:cubicBezTo>
                <a:cubicBezTo>
                  <a:pt x="11936" y="16494"/>
                  <a:pt x="11948" y="16476"/>
                  <a:pt x="12263" y="16239"/>
                </a:cubicBezTo>
                <a:cubicBezTo>
                  <a:pt x="12541" y="16029"/>
                  <a:pt x="12627" y="15905"/>
                  <a:pt x="12896" y="15345"/>
                </a:cubicBezTo>
                <a:cubicBezTo>
                  <a:pt x="13067" y="14987"/>
                  <a:pt x="13272" y="14542"/>
                  <a:pt x="13348" y="14355"/>
                </a:cubicBezTo>
                <a:cubicBezTo>
                  <a:pt x="13528" y="13913"/>
                  <a:pt x="14198" y="12822"/>
                  <a:pt x="14290" y="12822"/>
                </a:cubicBezTo>
                <a:cubicBezTo>
                  <a:pt x="14474" y="12822"/>
                  <a:pt x="14614" y="13898"/>
                  <a:pt x="14564" y="14950"/>
                </a:cubicBezTo>
                <a:cubicBezTo>
                  <a:pt x="14547" y="15309"/>
                  <a:pt x="14571" y="15570"/>
                  <a:pt x="14633" y="15695"/>
                </a:cubicBezTo>
                <a:cubicBezTo>
                  <a:pt x="14761" y="15950"/>
                  <a:pt x="14757" y="15969"/>
                  <a:pt x="14405" y="16653"/>
                </a:cubicBezTo>
                <a:cubicBezTo>
                  <a:pt x="14064" y="17317"/>
                  <a:pt x="14015" y="17686"/>
                  <a:pt x="14218" y="18056"/>
                </a:cubicBezTo>
                <a:cubicBezTo>
                  <a:pt x="14291" y="18189"/>
                  <a:pt x="14319" y="18336"/>
                  <a:pt x="14290" y="18448"/>
                </a:cubicBezTo>
                <a:cubicBezTo>
                  <a:pt x="14265" y="18547"/>
                  <a:pt x="14242" y="18929"/>
                  <a:pt x="14240" y="19298"/>
                </a:cubicBezTo>
                <a:cubicBezTo>
                  <a:pt x="14237" y="19821"/>
                  <a:pt x="14208" y="20018"/>
                  <a:pt x="14106" y="20183"/>
                </a:cubicBezTo>
                <a:cubicBezTo>
                  <a:pt x="14031" y="20304"/>
                  <a:pt x="13987" y="20466"/>
                  <a:pt x="14006" y="20558"/>
                </a:cubicBezTo>
                <a:cubicBezTo>
                  <a:pt x="14028" y="20664"/>
                  <a:pt x="13984" y="20790"/>
                  <a:pt x="13875" y="20932"/>
                </a:cubicBezTo>
                <a:cubicBezTo>
                  <a:pt x="13785" y="21050"/>
                  <a:pt x="13722" y="21197"/>
                  <a:pt x="13735" y="21259"/>
                </a:cubicBezTo>
                <a:cubicBezTo>
                  <a:pt x="13755" y="21356"/>
                  <a:pt x="13807" y="21377"/>
                  <a:pt x="14090" y="21404"/>
                </a:cubicBezTo>
                <a:cubicBezTo>
                  <a:pt x="14272" y="21422"/>
                  <a:pt x="14467" y="21459"/>
                  <a:pt x="14527" y="21486"/>
                </a:cubicBezTo>
                <a:cubicBezTo>
                  <a:pt x="14587" y="21514"/>
                  <a:pt x="14848" y="21549"/>
                  <a:pt x="15107" y="21563"/>
                </a:cubicBezTo>
                <a:cubicBezTo>
                  <a:pt x="15321" y="21576"/>
                  <a:pt x="15535" y="21583"/>
                  <a:pt x="15740" y="21584"/>
                </a:cubicBezTo>
                <a:cubicBezTo>
                  <a:pt x="15945" y="21586"/>
                  <a:pt x="16142" y="21583"/>
                  <a:pt x="16317" y="21574"/>
                </a:cubicBezTo>
                <a:cubicBezTo>
                  <a:pt x="16497" y="21565"/>
                  <a:pt x="16754" y="21415"/>
                  <a:pt x="16754" y="21319"/>
                </a:cubicBezTo>
                <a:cubicBezTo>
                  <a:pt x="16754" y="21264"/>
                  <a:pt x="16662" y="21224"/>
                  <a:pt x="16454" y="21189"/>
                </a:cubicBezTo>
                <a:cubicBezTo>
                  <a:pt x="16032" y="21118"/>
                  <a:pt x="15496" y="20767"/>
                  <a:pt x="15391" y="20493"/>
                </a:cubicBezTo>
                <a:cubicBezTo>
                  <a:pt x="15283" y="20211"/>
                  <a:pt x="15276" y="20242"/>
                  <a:pt x="15612" y="19662"/>
                </a:cubicBezTo>
                <a:cubicBezTo>
                  <a:pt x="15777" y="19378"/>
                  <a:pt x="16107" y="18729"/>
                  <a:pt x="16345" y="18219"/>
                </a:cubicBezTo>
                <a:lnTo>
                  <a:pt x="16779" y="17290"/>
                </a:lnTo>
                <a:lnTo>
                  <a:pt x="16797" y="16289"/>
                </a:lnTo>
                <a:cubicBezTo>
                  <a:pt x="16816" y="15308"/>
                  <a:pt x="16819" y="15283"/>
                  <a:pt x="17041" y="14908"/>
                </a:cubicBezTo>
                <a:cubicBezTo>
                  <a:pt x="17390" y="14314"/>
                  <a:pt x="17948" y="12875"/>
                  <a:pt x="18039" y="12333"/>
                </a:cubicBezTo>
                <a:cubicBezTo>
                  <a:pt x="18084" y="12064"/>
                  <a:pt x="18176" y="11564"/>
                  <a:pt x="18244" y="11222"/>
                </a:cubicBezTo>
                <a:cubicBezTo>
                  <a:pt x="18368" y="10609"/>
                  <a:pt x="18369" y="10591"/>
                  <a:pt x="18204" y="10073"/>
                </a:cubicBezTo>
                <a:cubicBezTo>
                  <a:pt x="18112" y="9783"/>
                  <a:pt x="17979" y="9370"/>
                  <a:pt x="17911" y="9154"/>
                </a:cubicBezTo>
                <a:cubicBezTo>
                  <a:pt x="17813" y="8844"/>
                  <a:pt x="17806" y="8739"/>
                  <a:pt x="17876" y="8652"/>
                </a:cubicBezTo>
                <a:cubicBezTo>
                  <a:pt x="18007" y="8491"/>
                  <a:pt x="17987" y="8294"/>
                  <a:pt x="17808" y="8010"/>
                </a:cubicBezTo>
                <a:cubicBezTo>
                  <a:pt x="17555" y="7610"/>
                  <a:pt x="17532" y="6611"/>
                  <a:pt x="17777" y="6611"/>
                </a:cubicBezTo>
                <a:cubicBezTo>
                  <a:pt x="17891" y="6611"/>
                  <a:pt x="18347" y="7473"/>
                  <a:pt x="18422" y="7832"/>
                </a:cubicBezTo>
                <a:cubicBezTo>
                  <a:pt x="18460" y="8013"/>
                  <a:pt x="18521" y="8196"/>
                  <a:pt x="18559" y="8238"/>
                </a:cubicBezTo>
                <a:cubicBezTo>
                  <a:pt x="18598" y="8279"/>
                  <a:pt x="18654" y="8408"/>
                  <a:pt x="18684" y="8525"/>
                </a:cubicBezTo>
                <a:cubicBezTo>
                  <a:pt x="18760" y="8820"/>
                  <a:pt x="19112" y="9318"/>
                  <a:pt x="19514" y="9695"/>
                </a:cubicBezTo>
                <a:cubicBezTo>
                  <a:pt x="19700" y="9869"/>
                  <a:pt x="19945" y="10132"/>
                  <a:pt x="20056" y="10279"/>
                </a:cubicBezTo>
                <a:lnTo>
                  <a:pt x="20259" y="10547"/>
                </a:lnTo>
                <a:lnTo>
                  <a:pt x="20088" y="10769"/>
                </a:lnTo>
                <a:cubicBezTo>
                  <a:pt x="19940" y="10962"/>
                  <a:pt x="19925" y="11030"/>
                  <a:pt x="19975" y="11290"/>
                </a:cubicBezTo>
                <a:cubicBezTo>
                  <a:pt x="20007" y="11454"/>
                  <a:pt x="20039" y="11679"/>
                  <a:pt x="20047" y="11790"/>
                </a:cubicBezTo>
                <a:cubicBezTo>
                  <a:pt x="20065" y="12029"/>
                  <a:pt x="20121" y="12071"/>
                  <a:pt x="20318" y="12002"/>
                </a:cubicBezTo>
                <a:cubicBezTo>
                  <a:pt x="20441" y="11959"/>
                  <a:pt x="20476" y="11965"/>
                  <a:pt x="20543" y="12035"/>
                </a:cubicBezTo>
                <a:cubicBezTo>
                  <a:pt x="20607" y="12103"/>
                  <a:pt x="20592" y="12128"/>
                  <a:pt x="20468" y="12172"/>
                </a:cubicBezTo>
                <a:cubicBezTo>
                  <a:pt x="20251" y="12248"/>
                  <a:pt x="20279" y="12291"/>
                  <a:pt x="20546" y="12291"/>
                </a:cubicBezTo>
                <a:cubicBezTo>
                  <a:pt x="20876" y="12291"/>
                  <a:pt x="21146" y="12175"/>
                  <a:pt x="21307" y="11964"/>
                </a:cubicBezTo>
                <a:cubicBezTo>
                  <a:pt x="21600" y="11580"/>
                  <a:pt x="21587" y="11396"/>
                  <a:pt x="21151" y="10099"/>
                </a:cubicBezTo>
                <a:cubicBezTo>
                  <a:pt x="21072" y="9865"/>
                  <a:pt x="20984" y="9550"/>
                  <a:pt x="20958" y="9397"/>
                </a:cubicBezTo>
                <a:cubicBezTo>
                  <a:pt x="20888" y="9001"/>
                  <a:pt x="20408" y="7669"/>
                  <a:pt x="20268" y="7487"/>
                </a:cubicBezTo>
                <a:cubicBezTo>
                  <a:pt x="19951" y="7073"/>
                  <a:pt x="19772" y="6703"/>
                  <a:pt x="19704" y="6303"/>
                </a:cubicBezTo>
                <a:cubicBezTo>
                  <a:pt x="19663" y="6063"/>
                  <a:pt x="19598" y="5818"/>
                  <a:pt x="19557" y="5757"/>
                </a:cubicBezTo>
                <a:cubicBezTo>
                  <a:pt x="19517" y="5697"/>
                  <a:pt x="19483" y="5463"/>
                  <a:pt x="19483" y="5236"/>
                </a:cubicBezTo>
                <a:cubicBezTo>
                  <a:pt x="19482" y="4739"/>
                  <a:pt x="19283" y="4231"/>
                  <a:pt x="18999" y="4001"/>
                </a:cubicBezTo>
                <a:cubicBezTo>
                  <a:pt x="18750" y="3799"/>
                  <a:pt x="18374" y="3681"/>
                  <a:pt x="17752" y="3609"/>
                </a:cubicBezTo>
                <a:cubicBezTo>
                  <a:pt x="17483" y="3578"/>
                  <a:pt x="16899" y="3450"/>
                  <a:pt x="16426" y="3317"/>
                </a:cubicBezTo>
                <a:cubicBezTo>
                  <a:pt x="15682" y="3108"/>
                  <a:pt x="15568" y="3062"/>
                  <a:pt x="15497" y="2937"/>
                </a:cubicBezTo>
                <a:cubicBezTo>
                  <a:pt x="15384" y="2741"/>
                  <a:pt x="15541" y="2177"/>
                  <a:pt x="15806" y="1827"/>
                </a:cubicBezTo>
                <a:cubicBezTo>
                  <a:pt x="16103" y="1433"/>
                  <a:pt x="16135" y="952"/>
                  <a:pt x="15887" y="655"/>
                </a:cubicBezTo>
                <a:cubicBezTo>
                  <a:pt x="15694" y="425"/>
                  <a:pt x="15306" y="163"/>
                  <a:pt x="15154" y="163"/>
                </a:cubicBezTo>
                <a:cubicBezTo>
                  <a:pt x="15103" y="163"/>
                  <a:pt x="14995" y="131"/>
                  <a:pt x="14917" y="91"/>
                </a:cubicBezTo>
                <a:cubicBezTo>
                  <a:pt x="14756" y="10"/>
                  <a:pt x="14279" y="-14"/>
                  <a:pt x="13788" y="7"/>
                </a:cubicBezTo>
                <a:close/>
              </a:path>
            </a:pathLst>
          </a:custGeom>
          <a:ln w="12700">
            <a:miter lim="400000"/>
          </a:ln>
        </p:spPr>
      </p:pic>
      <p:sp>
        <p:nvSpPr>
          <p:cNvPr id="200" name="Legge dell'equilibrio termico: per essere completati, i processi fisiologici che si verificano nel corpo, possono o richiedere calore o cedere calore. La somma di questi processi determina la temperatura corporea."/>
          <p:cNvSpPr txBox="1"/>
          <p:nvPr/>
        </p:nvSpPr>
        <p:spPr>
          <a:xfrm>
            <a:off x="3183256" y="3101083"/>
            <a:ext cx="6190946" cy="180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300">
                <a:solidFill>
                  <a:srgbClr val="2B3C4F"/>
                </a:solidFill>
                <a:latin typeface="Roboto"/>
                <a:ea typeface="Roboto"/>
                <a:cs typeface="Roboto"/>
                <a:sym typeface="Roboto"/>
              </a:defRPr>
            </a:pPr>
            <a:r>
              <a:rPr b="1"/>
              <a:t>Legge dell'equilibrio termico</a:t>
            </a:r>
            <a:r>
              <a:t>: per essere completati, i processi fisiologici che si verificano nel corpo, possono o richiedere calore o cedere calore. La somma di questi processi determina la temperatura corporea.</a:t>
            </a:r>
          </a:p>
        </p:txBody>
      </p:sp>
      <p:sp>
        <p:nvSpPr>
          <p:cNvPr id="201" name="Equilibrio Termico e Trasporto di Sostanze"/>
          <p:cNvSpPr txBox="1"/>
          <p:nvPr/>
        </p:nvSpPr>
        <p:spPr>
          <a:xfrm>
            <a:off x="2895880" y="1353049"/>
            <a:ext cx="6400240" cy="497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sz="2700">
                <a:solidFill>
                  <a:srgbClr val="2B3C4F"/>
                </a:solidFill>
                <a:latin typeface="Roboto"/>
                <a:ea typeface="Roboto"/>
                <a:cs typeface="Roboto"/>
                <a:sym typeface="Roboto"/>
              </a:defRPr>
            </a:pPr>
            <a:r>
              <a:rPr>
                <a:solidFill>
                  <a:srgbClr val="4F8F00"/>
                </a:solidFill>
              </a:rPr>
              <a:t>E</a:t>
            </a:r>
            <a:r>
              <a:t>quilibrio </a:t>
            </a:r>
            <a:r>
              <a:rPr>
                <a:solidFill>
                  <a:srgbClr val="009051"/>
                </a:solidFill>
              </a:rPr>
              <a:t>T</a:t>
            </a:r>
            <a:r>
              <a:t>ermico e </a:t>
            </a:r>
            <a:r>
              <a:rPr>
                <a:solidFill>
                  <a:srgbClr val="008F00"/>
                </a:solidFill>
              </a:rPr>
              <a:t>T</a:t>
            </a:r>
            <a:r>
              <a:t>rasporto di </a:t>
            </a:r>
            <a:r>
              <a:rPr>
                <a:solidFill>
                  <a:srgbClr val="009051"/>
                </a:solidFill>
              </a:rPr>
              <a:t>S</a:t>
            </a:r>
            <a:r>
              <a:t>ostanze</a:t>
            </a:r>
          </a:p>
        </p:txBody>
      </p:sp>
      <p:sp>
        <p:nvSpPr>
          <p:cNvPr id="202" name="La Vita è Movimento, il Movimento è Vita"/>
          <p:cNvSpPr txBox="1"/>
          <p:nvPr/>
        </p:nvSpPr>
        <p:spPr>
          <a:xfrm>
            <a:off x="3904195" y="6352702"/>
            <a:ext cx="4383609"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2B3C4F"/>
                </a:solidFill>
                <a:latin typeface="Garamond Premier Pro"/>
                <a:ea typeface="Garamond Premier Pro"/>
                <a:cs typeface="Garamond Premier Pro"/>
                <a:sym typeface="Garamond Premier Pro"/>
              </a:defRPr>
            </a:lvl1pPr>
          </a:lstStyle>
          <a:p>
            <a:pPr/>
            <a:r>
              <a:t>La Vita è Movimento, il Movimento è Vita</a:t>
            </a:r>
          </a:p>
        </p:txBody>
      </p:sp>
      <p:sp>
        <p:nvSpPr>
          <p:cNvPr id="203" name="제목 6"/>
          <p:cNvSpPr txBox="1"/>
          <p:nvPr/>
        </p:nvSpPr>
        <p:spPr>
          <a:xfrm>
            <a:off x="3262158" y="421588"/>
            <a:ext cx="6033143"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200"/>
              </a:spcBef>
              <a:defRPr b="1" sz="2800">
                <a:solidFill>
                  <a:schemeClr val="accent2"/>
                </a:solidFill>
                <a:latin typeface="Roboto"/>
                <a:ea typeface="Roboto"/>
                <a:cs typeface="Roboto"/>
                <a:sym typeface="Roboto"/>
              </a:defRPr>
            </a:pPr>
            <a:r>
              <a:rPr>
                <a:solidFill>
                  <a:srgbClr val="008F00"/>
                </a:solidFill>
              </a:rPr>
              <a:t>C</a:t>
            </a:r>
            <a:r>
              <a:rPr>
                <a:solidFill>
                  <a:schemeClr val="accent1"/>
                </a:solidFill>
              </a:rPr>
              <a:t>ome </a:t>
            </a:r>
            <a:r>
              <a:rPr>
                <a:solidFill>
                  <a:srgbClr val="009051"/>
                </a:solidFill>
              </a:rPr>
              <a:t>F</a:t>
            </a:r>
            <a:r>
              <a:rPr>
                <a:solidFill>
                  <a:schemeClr val="accent1"/>
                </a:solidFill>
              </a:rPr>
              <a:t>unziona il </a:t>
            </a:r>
            <a:r>
              <a:rPr>
                <a:solidFill>
                  <a:srgbClr val="009051"/>
                </a:solidFill>
              </a:rPr>
              <a:t>M</a:t>
            </a:r>
            <a:r>
              <a:rPr>
                <a:solidFill>
                  <a:schemeClr val="accent1"/>
                </a:solidFill>
              </a:rPr>
              <a:t>ovimento</a:t>
            </a:r>
          </a:p>
        </p:txBody>
      </p:sp>
      <p:grpSp>
        <p:nvGrpSpPr>
          <p:cNvPr id="206" name="Raggruppa"/>
          <p:cNvGrpSpPr/>
          <p:nvPr/>
        </p:nvGrpSpPr>
        <p:grpSpPr>
          <a:xfrm>
            <a:off x="221267" y="269056"/>
            <a:ext cx="2968215" cy="879105"/>
            <a:chOff x="0" y="0"/>
            <a:chExt cx="2968213" cy="879103"/>
          </a:xfrm>
        </p:grpSpPr>
        <p:pic>
          <p:nvPicPr>
            <p:cNvPr id="204" name="Immagine 14" descr="Immagine 14"/>
            <p:cNvPicPr>
              <a:picLocks noChangeAspect="1"/>
            </p:cNvPicPr>
            <p:nvPr/>
          </p:nvPicPr>
          <p:blipFill>
            <a:blip r:embed="rId5">
              <a:extLst/>
            </a:blip>
            <a:stretch>
              <a:fillRect/>
            </a:stretch>
          </p:blipFill>
          <p:spPr>
            <a:xfrm>
              <a:off x="0" y="0"/>
              <a:ext cx="788529" cy="879104"/>
            </a:xfrm>
            <a:prstGeom prst="rect">
              <a:avLst/>
            </a:prstGeom>
            <a:ln w="12700" cap="flat">
              <a:noFill/>
              <a:miter lim="400000"/>
            </a:ln>
            <a:effectLst/>
          </p:spPr>
        </p:pic>
        <p:sp>
          <p:nvSpPr>
            <p:cNvPr id="205" name="TextBox 5"/>
            <p:cNvSpPr txBox="1"/>
            <p:nvPr/>
          </p:nvSpPr>
          <p:spPr>
            <a:xfrm>
              <a:off x="258347" y="292231"/>
              <a:ext cx="270986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300">
                  <a:gradFill flip="none" rotWithShape="1">
                    <a:gsLst>
                      <a:gs pos="21000">
                        <a:srgbClr val="31C9A2"/>
                      </a:gs>
                      <a:gs pos="100000">
                        <a:srgbClr val="2A94DD"/>
                      </a:gs>
                    </a:gsLst>
                    <a:lin ang="8100000" scaled="0"/>
                  </a:gradFill>
                  <a:latin typeface="Roboto"/>
                  <a:ea typeface="Roboto"/>
                  <a:cs typeface="Roboto"/>
                  <a:sym typeface="Roboto"/>
                </a:defRPr>
              </a:lvl1pPr>
            </a:lstStyle>
            <a:p>
              <a:pPr/>
              <a:r>
                <a:t>Medream Presentazione Medstan</a:t>
              </a: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1_Office 테마">
  <a:themeElements>
    <a:clrScheme name="1_Office 테마">
      <a:dk1>
        <a:srgbClr val="000000"/>
      </a:dk1>
      <a:lt1>
        <a:srgbClr val="FFFFFF"/>
      </a:lt1>
      <a:dk2>
        <a:srgbClr val="A7A7A7"/>
      </a:dk2>
      <a:lt2>
        <a:srgbClr val="535353"/>
      </a:lt2>
      <a:accent1>
        <a:srgbClr val="273C51"/>
      </a:accent1>
      <a:accent2>
        <a:srgbClr val="DE6F44"/>
      </a:accent2>
      <a:accent3>
        <a:srgbClr val="80B8B5"/>
      </a:accent3>
      <a:accent4>
        <a:srgbClr val="A6A8A3"/>
      </a:accent4>
      <a:accent5>
        <a:srgbClr val="089DD7"/>
      </a:accent5>
      <a:accent6>
        <a:srgbClr val="C0A996"/>
      </a:accent6>
      <a:hlink>
        <a:srgbClr val="0000FF"/>
      </a:hlink>
      <a:folHlink>
        <a:srgbClr val="FF00FF"/>
      </a:folHlink>
    </a:clrScheme>
    <a:fontScheme name="1_Office 테마">
      <a:majorFont>
        <a:latin typeface="Avenir Book"/>
        <a:ea typeface="Avenir Book"/>
        <a:cs typeface="Avenir Book"/>
      </a:majorFont>
      <a:minorFont>
        <a:latin typeface="Avenir Medium"/>
        <a:ea typeface="Avenir Medium"/>
        <a:cs typeface="Avenir Medium"/>
      </a:minorFont>
    </a:fontScheme>
    <a:fmtScheme name="1_Office 테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테마">
  <a:themeElements>
    <a:clrScheme name="1_Office 테마">
      <a:dk1>
        <a:srgbClr val="000000"/>
      </a:dk1>
      <a:lt1>
        <a:srgbClr val="FFFFFF"/>
      </a:lt1>
      <a:dk2>
        <a:srgbClr val="A7A7A7"/>
      </a:dk2>
      <a:lt2>
        <a:srgbClr val="535353"/>
      </a:lt2>
      <a:accent1>
        <a:srgbClr val="273C51"/>
      </a:accent1>
      <a:accent2>
        <a:srgbClr val="DE6F44"/>
      </a:accent2>
      <a:accent3>
        <a:srgbClr val="80B8B5"/>
      </a:accent3>
      <a:accent4>
        <a:srgbClr val="A6A8A3"/>
      </a:accent4>
      <a:accent5>
        <a:srgbClr val="089DD7"/>
      </a:accent5>
      <a:accent6>
        <a:srgbClr val="C0A996"/>
      </a:accent6>
      <a:hlink>
        <a:srgbClr val="0000FF"/>
      </a:hlink>
      <a:folHlink>
        <a:srgbClr val="FF00FF"/>
      </a:folHlink>
    </a:clrScheme>
    <a:fontScheme name="1_Office 테마">
      <a:majorFont>
        <a:latin typeface="Avenir Book"/>
        <a:ea typeface="Avenir Book"/>
        <a:cs typeface="Avenir Book"/>
      </a:majorFont>
      <a:minorFont>
        <a:latin typeface="Avenir Medium"/>
        <a:ea typeface="Avenir Medium"/>
        <a:cs typeface="Avenir Medium"/>
      </a:minorFont>
    </a:fontScheme>
    <a:fmtScheme name="1_Office 테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