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icture Placeholder 3"/>
          <p:cNvSpPr/>
          <p:nvPr>
            <p:ph type="pic" sz="quarter" idx="21"/>
          </p:nvPr>
        </p:nvSpPr>
        <p:spPr>
          <a:xfrm>
            <a:off x="1172841" y="2204365"/>
            <a:ext cx="2134098" cy="28302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5" name="Picture Placeholder 3"/>
          <p:cNvSpPr/>
          <p:nvPr>
            <p:ph type="pic" sz="quarter" idx="22"/>
          </p:nvPr>
        </p:nvSpPr>
        <p:spPr>
          <a:xfrm>
            <a:off x="8551377" y="2204365"/>
            <a:ext cx="2134098" cy="28302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6" name="Picture Placeholder 3"/>
          <p:cNvSpPr/>
          <p:nvPr>
            <p:ph type="pic" sz="quarter" idx="23"/>
          </p:nvPr>
        </p:nvSpPr>
        <p:spPr>
          <a:xfrm>
            <a:off x="3638379" y="2204365"/>
            <a:ext cx="2134098" cy="28302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7" name="Picture Placeholder 3"/>
          <p:cNvSpPr/>
          <p:nvPr>
            <p:ph type="pic" sz="quarter" idx="24"/>
          </p:nvPr>
        </p:nvSpPr>
        <p:spPr>
          <a:xfrm>
            <a:off x="6081738" y="2204365"/>
            <a:ext cx="2134098" cy="28302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3"/>
          <p:cNvSpPr/>
          <p:nvPr>
            <p:ph type="pic" sz="quarter" idx="21"/>
          </p:nvPr>
        </p:nvSpPr>
        <p:spPr>
          <a:xfrm>
            <a:off x="9026114" y="3431085"/>
            <a:ext cx="2530471" cy="225649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6" name="Picture Placeholder 3"/>
          <p:cNvSpPr/>
          <p:nvPr>
            <p:ph type="pic" sz="quarter" idx="22"/>
          </p:nvPr>
        </p:nvSpPr>
        <p:spPr>
          <a:xfrm>
            <a:off x="6507505" y="3431085"/>
            <a:ext cx="2530471" cy="225649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7" name="Picture Placeholder 3"/>
          <p:cNvSpPr/>
          <p:nvPr>
            <p:ph type="pic" sz="quarter" idx="23"/>
          </p:nvPr>
        </p:nvSpPr>
        <p:spPr>
          <a:xfrm>
            <a:off x="3823341" y="3431085"/>
            <a:ext cx="2728360" cy="225649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8" name="Picture Placeholder 3"/>
          <p:cNvSpPr/>
          <p:nvPr>
            <p:ph type="pic" sz="quarter" idx="24"/>
          </p:nvPr>
        </p:nvSpPr>
        <p:spPr>
          <a:xfrm>
            <a:off x="1156395" y="3431085"/>
            <a:ext cx="2626263" cy="225649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9" name="Freeform: Shape 32"/>
          <p:cNvSpPr/>
          <p:nvPr/>
        </p:nvSpPr>
        <p:spPr>
          <a:xfrm>
            <a:off x="1156890" y="1333500"/>
            <a:ext cx="5394812" cy="2120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52" y="0"/>
                </a:moveTo>
                <a:lnTo>
                  <a:pt x="20048" y="0"/>
                </a:lnTo>
                <a:cubicBezTo>
                  <a:pt x="20905" y="0"/>
                  <a:pt x="21600" y="1768"/>
                  <a:pt x="21600" y="394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948"/>
                </a:lnTo>
                <a:cubicBezTo>
                  <a:pt x="0" y="1768"/>
                  <a:pt x="695" y="0"/>
                  <a:pt x="155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15900" dist="38100" dir="5400000">
              <a:srgbClr val="BFBFBF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icture Placeholder 147"/>
          <p:cNvSpPr/>
          <p:nvPr>
            <p:ph type="pic" sz="quarter" idx="21"/>
          </p:nvPr>
        </p:nvSpPr>
        <p:spPr>
          <a:xfrm>
            <a:off x="6508735" y="4630299"/>
            <a:ext cx="1405843" cy="14120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8" name="Picture Placeholder 145"/>
          <p:cNvSpPr/>
          <p:nvPr>
            <p:ph type="pic" sz="quarter" idx="22"/>
          </p:nvPr>
        </p:nvSpPr>
        <p:spPr>
          <a:xfrm>
            <a:off x="6508735" y="2465796"/>
            <a:ext cx="1405843" cy="1412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9" name="Picture Placeholder 143"/>
          <p:cNvSpPr/>
          <p:nvPr>
            <p:ph type="pic" sz="quarter" idx="23"/>
          </p:nvPr>
        </p:nvSpPr>
        <p:spPr>
          <a:xfrm>
            <a:off x="1184864" y="4630299"/>
            <a:ext cx="1405843" cy="14120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30" name="Picture Placeholder 141"/>
          <p:cNvSpPr/>
          <p:nvPr>
            <p:ph type="pic" sz="quarter" idx="24"/>
          </p:nvPr>
        </p:nvSpPr>
        <p:spPr>
          <a:xfrm>
            <a:off x="1184864" y="2465796"/>
            <a:ext cx="1405843" cy="1412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"/>
          <p:cNvGrpSpPr/>
          <p:nvPr/>
        </p:nvGrpSpPr>
        <p:grpSpPr>
          <a:xfrm>
            <a:off x="-1" y="2684934"/>
            <a:ext cx="11560711" cy="3396275"/>
            <a:chOff x="0" y="0"/>
            <a:chExt cx="11560709" cy="3396274"/>
          </a:xfrm>
        </p:grpSpPr>
        <p:sp>
          <p:nvSpPr>
            <p:cNvPr id="138" name="Rectangle 4"/>
            <p:cNvSpPr/>
            <p:nvPr/>
          </p:nvSpPr>
          <p:spPr>
            <a:xfrm>
              <a:off x="-1" y="686915"/>
              <a:ext cx="11560711" cy="2709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139" name="Rectangle 2"/>
            <p:cNvSpPr/>
            <p:nvPr/>
          </p:nvSpPr>
          <p:spPr>
            <a:xfrm>
              <a:off x="3387161" y="-1"/>
              <a:ext cx="2303203" cy="3396276"/>
            </a:xfrm>
            <a:prstGeom prst="rect">
              <a:avLst/>
            </a:prstGeom>
            <a:gradFill flip="none" rotWithShape="1"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1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icture Placeholder 3"/>
          <p:cNvSpPr/>
          <p:nvPr>
            <p:ph type="pic" sz="half" idx="21"/>
          </p:nvPr>
        </p:nvSpPr>
        <p:spPr>
          <a:xfrm>
            <a:off x="0" y="0"/>
            <a:ext cx="2626263" cy="68571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49" name="Picture Placeholder 3"/>
          <p:cNvSpPr/>
          <p:nvPr>
            <p:ph type="pic" sz="half" idx="22"/>
          </p:nvPr>
        </p:nvSpPr>
        <p:spPr>
          <a:xfrm>
            <a:off x="2626262" y="857"/>
            <a:ext cx="3183988" cy="68571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0" name="Picture Placeholder 3"/>
          <p:cNvSpPr/>
          <p:nvPr>
            <p:ph type="pic" sz="half" idx="23"/>
          </p:nvPr>
        </p:nvSpPr>
        <p:spPr>
          <a:xfrm>
            <a:off x="5810250" y="857"/>
            <a:ext cx="3183988" cy="68571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1" name="Picture Placeholder 3"/>
          <p:cNvSpPr/>
          <p:nvPr>
            <p:ph type="pic" sz="half" idx="24"/>
          </p:nvPr>
        </p:nvSpPr>
        <p:spPr>
          <a:xfrm>
            <a:off x="8994237" y="857"/>
            <a:ext cx="3197763" cy="68571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icture Placeholder 3"/>
          <p:cNvSpPr/>
          <p:nvPr>
            <p:ph type="pic" sz="half" idx="21"/>
          </p:nvPr>
        </p:nvSpPr>
        <p:spPr>
          <a:xfrm>
            <a:off x="6028847" y="3429000"/>
            <a:ext cx="5531863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60" name="Picture Placeholder 3"/>
          <p:cNvSpPr/>
          <p:nvPr>
            <p:ph type="pic" sz="quarter" idx="22"/>
          </p:nvPr>
        </p:nvSpPr>
        <p:spPr>
          <a:xfrm>
            <a:off x="1649066" y="0"/>
            <a:ext cx="4379782" cy="34271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61" name="Freeform: Shape 25"/>
          <p:cNvSpPr/>
          <p:nvPr/>
        </p:nvSpPr>
        <p:spPr>
          <a:xfrm rot="16200000">
            <a:off x="280246" y="2058302"/>
            <a:ext cx="2275636" cy="46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7808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7808"/>
                </a:lnTo>
                <a:cubicBezTo>
                  <a:pt x="0" y="3496"/>
                  <a:pt x="826" y="0"/>
                  <a:pt x="1844" y="0"/>
                </a:cubicBezTo>
                <a:lnTo>
                  <a:pt x="19756" y="0"/>
                </a:lnTo>
                <a:cubicBezTo>
                  <a:pt x="20774" y="0"/>
                  <a:pt x="21600" y="3496"/>
                  <a:pt x="21600" y="7808"/>
                </a:cubicBezTo>
                <a:close/>
              </a:path>
            </a:pathLst>
          </a:custGeom>
          <a:gradFill>
            <a:gsLst>
              <a:gs pos="11000">
                <a:srgbClr val="31C9A2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  <a:effectLst>
            <a:outerShdw sx="100000" sy="100000" kx="0" ky="0" algn="b" rotWithShape="0" blurRad="215900" dist="38100" dir="5400000">
              <a:srgbClr val="BFBFBF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16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20"/>
          <p:cNvSpPr/>
          <p:nvPr/>
        </p:nvSpPr>
        <p:spPr>
          <a:xfrm>
            <a:off x="7776822" y="954210"/>
            <a:ext cx="3766135" cy="4949580"/>
          </a:xfrm>
          <a:prstGeom prst="rect">
            <a:avLst/>
          </a:prstGeom>
          <a:gradFill>
            <a:gsLst>
              <a:gs pos="11000">
                <a:srgbClr val="31C9A2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  <a:effectLst>
            <a:outerShdw sx="100000" sy="100000" kx="0" ky="0" algn="b" rotWithShape="0" blurRad="215900" dist="38100" dir="5400000">
              <a:srgbClr val="BFBFBF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170" name="Picture Placeholder 3"/>
          <p:cNvSpPr/>
          <p:nvPr>
            <p:ph type="pic" sz="quarter" idx="21"/>
          </p:nvPr>
        </p:nvSpPr>
        <p:spPr>
          <a:xfrm>
            <a:off x="783370" y="954211"/>
            <a:ext cx="3230696" cy="49495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1" name="Picture Placeholder 3"/>
          <p:cNvSpPr/>
          <p:nvPr>
            <p:ph type="pic" sz="quarter" idx="22"/>
          </p:nvPr>
        </p:nvSpPr>
        <p:spPr>
          <a:xfrm>
            <a:off x="4280096" y="954211"/>
            <a:ext cx="3230696" cy="49495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icture Placeholder 3"/>
          <p:cNvSpPr/>
          <p:nvPr>
            <p:ph type="pic" sz="half" idx="21"/>
          </p:nvPr>
        </p:nvSpPr>
        <p:spPr>
          <a:xfrm>
            <a:off x="0" y="0"/>
            <a:ext cx="5021456" cy="50239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"/>
          <p:cNvGrpSpPr/>
          <p:nvPr/>
        </p:nvGrpSpPr>
        <p:grpSpPr>
          <a:xfrm>
            <a:off x="-1" y="-2"/>
            <a:ext cx="11560710" cy="6175360"/>
            <a:chOff x="0" y="0"/>
            <a:chExt cx="11560709" cy="6175359"/>
          </a:xfrm>
        </p:grpSpPr>
        <p:sp>
          <p:nvSpPr>
            <p:cNvPr id="187" name="Freeform: Shape 30"/>
            <p:cNvSpPr/>
            <p:nvPr/>
          </p:nvSpPr>
          <p:spPr>
            <a:xfrm>
              <a:off x="-1" y="-1"/>
              <a:ext cx="4169049" cy="5683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3711"/>
                  </a:lnTo>
                  <a:lnTo>
                    <a:pt x="2464" y="13711"/>
                  </a:lnTo>
                  <a:lnTo>
                    <a:pt x="2464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188" name="Rectangle 54"/>
            <p:cNvSpPr/>
            <p:nvPr/>
          </p:nvSpPr>
          <p:spPr>
            <a:xfrm>
              <a:off x="2616695" y="-1"/>
              <a:ext cx="2804041" cy="3827424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38000">
                  <a:srgbClr val="F2F2F2"/>
                </a:gs>
                <a:gs pos="100000">
                  <a:srgbClr val="F2F2F2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189" name="Rectangle 31"/>
            <p:cNvSpPr/>
            <p:nvPr/>
          </p:nvSpPr>
          <p:spPr>
            <a:xfrm>
              <a:off x="6096000" y="4314881"/>
              <a:ext cx="5464710" cy="18604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191" name="Picture Placeholder 3"/>
          <p:cNvSpPr/>
          <p:nvPr>
            <p:ph type="pic" sz="quarter" idx="21"/>
          </p:nvPr>
        </p:nvSpPr>
        <p:spPr>
          <a:xfrm>
            <a:off x="8853055" y="764"/>
            <a:ext cx="2696565" cy="38274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2" name="Picture Placeholder 3"/>
          <p:cNvSpPr/>
          <p:nvPr>
            <p:ph type="pic" sz="quarter" idx="22"/>
          </p:nvPr>
        </p:nvSpPr>
        <p:spPr>
          <a:xfrm>
            <a:off x="5658675" y="764"/>
            <a:ext cx="2956442" cy="38274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3" name="Picture Placeholder 3"/>
          <p:cNvSpPr/>
          <p:nvPr>
            <p:ph type="pic" sz="quarter" idx="23"/>
          </p:nvPr>
        </p:nvSpPr>
        <p:spPr>
          <a:xfrm>
            <a:off x="2724172" y="764"/>
            <a:ext cx="2696565" cy="38274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1"/>
          <p:cNvGrpSpPr/>
          <p:nvPr/>
        </p:nvGrpSpPr>
        <p:grpSpPr>
          <a:xfrm>
            <a:off x="-1" y="-1"/>
            <a:ext cx="11551458" cy="6840790"/>
            <a:chOff x="0" y="0"/>
            <a:chExt cx="11551457" cy="6840788"/>
          </a:xfrm>
        </p:grpSpPr>
        <p:sp>
          <p:nvSpPr>
            <p:cNvPr id="201" name="Freeform: Shape 48"/>
            <p:cNvSpPr/>
            <p:nvPr/>
          </p:nvSpPr>
          <p:spPr>
            <a:xfrm>
              <a:off x="-1" y="1524000"/>
              <a:ext cx="1199348" cy="2862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563" y="0"/>
                  </a:lnTo>
                  <a:cubicBezTo>
                    <a:pt x="19345" y="0"/>
                    <a:pt x="21600" y="833"/>
                    <a:pt x="21600" y="1859"/>
                  </a:cubicBezTo>
                  <a:lnTo>
                    <a:pt x="21600" y="19741"/>
                  </a:lnTo>
                  <a:cubicBezTo>
                    <a:pt x="21600" y="20767"/>
                    <a:pt x="19345" y="21600"/>
                    <a:pt x="16563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02" name="Freeform: Shape 28"/>
            <p:cNvSpPr/>
            <p:nvPr/>
          </p:nvSpPr>
          <p:spPr>
            <a:xfrm>
              <a:off x="1673614" y="1524000"/>
              <a:ext cx="2302797" cy="28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24" y="0"/>
                  </a:moveTo>
                  <a:lnTo>
                    <a:pt x="18976" y="0"/>
                  </a:lnTo>
                  <a:cubicBezTo>
                    <a:pt x="20425" y="0"/>
                    <a:pt x="21600" y="833"/>
                    <a:pt x="21600" y="1859"/>
                  </a:cubicBezTo>
                  <a:lnTo>
                    <a:pt x="21600" y="19741"/>
                  </a:lnTo>
                  <a:cubicBezTo>
                    <a:pt x="21600" y="20767"/>
                    <a:pt x="20425" y="21600"/>
                    <a:pt x="18976" y="21600"/>
                  </a:cubicBezTo>
                  <a:lnTo>
                    <a:pt x="2624" y="21600"/>
                  </a:lnTo>
                  <a:cubicBezTo>
                    <a:pt x="1175" y="21600"/>
                    <a:pt x="0" y="20767"/>
                    <a:pt x="0" y="19741"/>
                  </a:cubicBezTo>
                  <a:lnTo>
                    <a:pt x="0" y="1859"/>
                  </a:lnTo>
                  <a:cubicBezTo>
                    <a:pt x="0" y="833"/>
                    <a:pt x="1175" y="0"/>
                    <a:pt x="262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03" name="Freeform: Shape 54"/>
            <p:cNvSpPr/>
            <p:nvPr/>
          </p:nvSpPr>
          <p:spPr>
            <a:xfrm>
              <a:off x="1673614" y="5262510"/>
              <a:ext cx="2302797" cy="157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24" y="0"/>
                  </a:moveTo>
                  <a:lnTo>
                    <a:pt x="18976" y="0"/>
                  </a:lnTo>
                  <a:cubicBezTo>
                    <a:pt x="20425" y="0"/>
                    <a:pt x="21600" y="1510"/>
                    <a:pt x="21600" y="337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3373"/>
                  </a:lnTo>
                  <a:cubicBezTo>
                    <a:pt x="0" y="1510"/>
                    <a:pt x="1175" y="0"/>
                    <a:pt x="262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04" name="Freeform: Shape 58"/>
            <p:cNvSpPr/>
            <p:nvPr/>
          </p:nvSpPr>
          <p:spPr>
            <a:xfrm>
              <a:off x="1657458" y="-1"/>
              <a:ext cx="2302797" cy="123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7291"/>
                  </a:lnTo>
                  <a:cubicBezTo>
                    <a:pt x="21600" y="19671"/>
                    <a:pt x="20425" y="21600"/>
                    <a:pt x="18976" y="21600"/>
                  </a:cubicBezTo>
                  <a:lnTo>
                    <a:pt x="2624" y="21600"/>
                  </a:lnTo>
                  <a:cubicBezTo>
                    <a:pt x="1175" y="21600"/>
                    <a:pt x="0" y="19671"/>
                    <a:pt x="0" y="1729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05" name="Freeform: Shape 37"/>
            <p:cNvSpPr/>
            <p:nvPr/>
          </p:nvSpPr>
          <p:spPr>
            <a:xfrm>
              <a:off x="7154953" y="1524000"/>
              <a:ext cx="2302798" cy="286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24" y="0"/>
                  </a:moveTo>
                  <a:lnTo>
                    <a:pt x="18976" y="0"/>
                  </a:lnTo>
                  <a:cubicBezTo>
                    <a:pt x="20425" y="0"/>
                    <a:pt x="21600" y="833"/>
                    <a:pt x="21600" y="1859"/>
                  </a:cubicBezTo>
                  <a:lnTo>
                    <a:pt x="21600" y="19741"/>
                  </a:lnTo>
                  <a:cubicBezTo>
                    <a:pt x="21600" y="20767"/>
                    <a:pt x="20425" y="21600"/>
                    <a:pt x="18976" y="21600"/>
                  </a:cubicBezTo>
                  <a:lnTo>
                    <a:pt x="2624" y="21600"/>
                  </a:lnTo>
                  <a:cubicBezTo>
                    <a:pt x="1175" y="21600"/>
                    <a:pt x="0" y="20767"/>
                    <a:pt x="0" y="19741"/>
                  </a:cubicBezTo>
                  <a:lnTo>
                    <a:pt x="0" y="1859"/>
                  </a:lnTo>
                  <a:cubicBezTo>
                    <a:pt x="0" y="833"/>
                    <a:pt x="1175" y="0"/>
                    <a:pt x="262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06" name="Freeform: Shape 45"/>
            <p:cNvSpPr/>
            <p:nvPr/>
          </p:nvSpPr>
          <p:spPr>
            <a:xfrm>
              <a:off x="9904538" y="1524000"/>
              <a:ext cx="1646919" cy="2862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6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3668" y="21600"/>
                  </a:lnTo>
                  <a:cubicBezTo>
                    <a:pt x="1642" y="21600"/>
                    <a:pt x="0" y="20767"/>
                    <a:pt x="0" y="19741"/>
                  </a:cubicBezTo>
                  <a:lnTo>
                    <a:pt x="0" y="1859"/>
                  </a:lnTo>
                  <a:cubicBezTo>
                    <a:pt x="0" y="833"/>
                    <a:pt x="1642" y="0"/>
                    <a:pt x="366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208" name="Picture Placeholder 62"/>
          <p:cNvSpPr/>
          <p:nvPr>
            <p:ph type="pic" sz="quarter" idx="21"/>
          </p:nvPr>
        </p:nvSpPr>
        <p:spPr>
          <a:xfrm>
            <a:off x="10028470" y="1678070"/>
            <a:ext cx="1522987" cy="25546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9" name="Picture Placeholder 63"/>
          <p:cNvSpPr/>
          <p:nvPr>
            <p:ph type="pic" sz="quarter" idx="22"/>
          </p:nvPr>
        </p:nvSpPr>
        <p:spPr>
          <a:xfrm>
            <a:off x="7278886" y="1678070"/>
            <a:ext cx="2054932" cy="25546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0" name="Picture Placeholder 64"/>
          <p:cNvSpPr/>
          <p:nvPr>
            <p:ph type="pic" sz="quarter" idx="23"/>
          </p:nvPr>
        </p:nvSpPr>
        <p:spPr>
          <a:xfrm>
            <a:off x="1797548" y="5433791"/>
            <a:ext cx="2054931" cy="14242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1" name="Picture Placeholder 65"/>
          <p:cNvSpPr/>
          <p:nvPr>
            <p:ph type="pic" sz="quarter" idx="24"/>
          </p:nvPr>
        </p:nvSpPr>
        <p:spPr>
          <a:xfrm>
            <a:off x="1797548" y="1678070"/>
            <a:ext cx="2054931" cy="25546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2" name="Picture Placeholder 66"/>
          <p:cNvSpPr/>
          <p:nvPr>
            <p:ph type="pic" sz="quarter" idx="25"/>
          </p:nvPr>
        </p:nvSpPr>
        <p:spPr>
          <a:xfrm>
            <a:off x="1781392" y="0"/>
            <a:ext cx="2054932" cy="10812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3" name="Picture Placeholder 67"/>
          <p:cNvSpPr/>
          <p:nvPr>
            <p:ph type="pic" sz="quarter" idx="26"/>
          </p:nvPr>
        </p:nvSpPr>
        <p:spPr>
          <a:xfrm>
            <a:off x="0" y="1678070"/>
            <a:ext cx="1055835" cy="25546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icture Placeholder 63"/>
          <p:cNvSpPr/>
          <p:nvPr>
            <p:ph type="pic" sz="quarter" idx="21"/>
          </p:nvPr>
        </p:nvSpPr>
        <p:spPr>
          <a:xfrm>
            <a:off x="1150809" y="3091640"/>
            <a:ext cx="1658013" cy="206120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2" name="Picture Placeholder 63"/>
          <p:cNvSpPr/>
          <p:nvPr>
            <p:ph type="pic" sz="quarter" idx="22"/>
          </p:nvPr>
        </p:nvSpPr>
        <p:spPr>
          <a:xfrm>
            <a:off x="2963060" y="3088930"/>
            <a:ext cx="1658013" cy="20612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3" name="Picture Placeholder 63"/>
          <p:cNvSpPr/>
          <p:nvPr>
            <p:ph type="pic" sz="quarter" idx="23"/>
          </p:nvPr>
        </p:nvSpPr>
        <p:spPr>
          <a:xfrm>
            <a:off x="9047780" y="3088930"/>
            <a:ext cx="1658013" cy="20612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4" name="Picture Placeholder 63"/>
          <p:cNvSpPr/>
          <p:nvPr>
            <p:ph type="pic" sz="quarter" idx="24"/>
          </p:nvPr>
        </p:nvSpPr>
        <p:spPr>
          <a:xfrm>
            <a:off x="7191222" y="3088930"/>
            <a:ext cx="1658013" cy="20612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5" name="Picture Placeholder 63"/>
          <p:cNvSpPr/>
          <p:nvPr>
            <p:ph type="pic" sz="quarter" idx="25"/>
          </p:nvPr>
        </p:nvSpPr>
        <p:spPr>
          <a:xfrm>
            <a:off x="4667375" y="1502233"/>
            <a:ext cx="2521850" cy="436345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Placeholder 63"/>
          <p:cNvSpPr/>
          <p:nvPr>
            <p:ph type="pic" sz="quarter" idx="21"/>
          </p:nvPr>
        </p:nvSpPr>
        <p:spPr>
          <a:xfrm>
            <a:off x="0" y="1756610"/>
            <a:ext cx="4908885" cy="28832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3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icture Placeholder 63"/>
          <p:cNvSpPr/>
          <p:nvPr>
            <p:ph type="pic" sz="quarter" idx="21"/>
          </p:nvPr>
        </p:nvSpPr>
        <p:spPr>
          <a:xfrm>
            <a:off x="4591177" y="1210531"/>
            <a:ext cx="2837907" cy="44369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1"/>
          <p:cNvGrpSpPr/>
          <p:nvPr/>
        </p:nvGrpSpPr>
        <p:grpSpPr>
          <a:xfrm>
            <a:off x="1172996" y="2374938"/>
            <a:ext cx="9536329" cy="3392907"/>
            <a:chOff x="0" y="0"/>
            <a:chExt cx="9536327" cy="3392906"/>
          </a:xfrm>
        </p:grpSpPr>
        <p:sp>
          <p:nvSpPr>
            <p:cNvPr id="249" name="Rectangle 20"/>
            <p:cNvSpPr/>
            <p:nvPr/>
          </p:nvSpPr>
          <p:spPr>
            <a:xfrm>
              <a:off x="0" y="-1"/>
              <a:ext cx="4379544" cy="33929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50" name="Rectangle 22"/>
            <p:cNvSpPr/>
            <p:nvPr/>
          </p:nvSpPr>
          <p:spPr>
            <a:xfrm>
              <a:off x="5156784" y="-1"/>
              <a:ext cx="4379544" cy="33929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25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 1"/>
          <p:cNvSpPr/>
          <p:nvPr/>
        </p:nvSpPr>
        <p:spPr>
          <a:xfrm>
            <a:off x="1162562" y="845127"/>
            <a:ext cx="4450364" cy="52785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15900" dist="38100" dir="5400000">
              <a:srgbClr val="BFBFBF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26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1"/>
          <p:cNvGrpSpPr/>
          <p:nvPr/>
        </p:nvGrpSpPr>
        <p:grpSpPr>
          <a:xfrm>
            <a:off x="1713571" y="2646834"/>
            <a:ext cx="8414527" cy="3396276"/>
            <a:chOff x="0" y="0"/>
            <a:chExt cx="8414526" cy="3396274"/>
          </a:xfrm>
        </p:grpSpPr>
        <p:sp>
          <p:nvSpPr>
            <p:cNvPr id="267" name="Rectangle: Rounded Corners 21"/>
            <p:cNvSpPr/>
            <p:nvPr/>
          </p:nvSpPr>
          <p:spPr>
            <a:xfrm>
              <a:off x="-1" y="0"/>
              <a:ext cx="2303203" cy="3396275"/>
            </a:xfrm>
            <a:prstGeom prst="roundRect">
              <a:avLst>
                <a:gd name="adj" fmla="val 6334"/>
              </a:avLst>
            </a:prstGeom>
            <a:gradFill flip="none" rotWithShape="1"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68" name="Rectangle: Rounded Corners 22"/>
            <p:cNvSpPr/>
            <p:nvPr/>
          </p:nvSpPr>
          <p:spPr>
            <a:xfrm>
              <a:off x="6111323" y="0"/>
              <a:ext cx="2303203" cy="3396275"/>
            </a:xfrm>
            <a:prstGeom prst="roundRect">
              <a:avLst>
                <a:gd name="adj" fmla="val 633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69" name="Rectangle: Rounded Corners 23"/>
            <p:cNvSpPr/>
            <p:nvPr/>
          </p:nvSpPr>
          <p:spPr>
            <a:xfrm>
              <a:off x="3057315" y="0"/>
              <a:ext cx="2303203" cy="3396275"/>
            </a:xfrm>
            <a:prstGeom prst="roundRect">
              <a:avLst>
                <a:gd name="adj" fmla="val 633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27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icture Placeholder 26"/>
          <p:cNvSpPr/>
          <p:nvPr>
            <p:ph type="pic" idx="21"/>
          </p:nvPr>
        </p:nvSpPr>
        <p:spPr>
          <a:xfrm>
            <a:off x="-1" y="3219450"/>
            <a:ext cx="11560710" cy="36385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grpSp>
        <p:nvGrpSpPr>
          <p:cNvPr id="281" name="Group 1"/>
          <p:cNvGrpSpPr/>
          <p:nvPr/>
        </p:nvGrpSpPr>
        <p:grpSpPr>
          <a:xfrm>
            <a:off x="6497892" y="1"/>
            <a:ext cx="5062557" cy="5899459"/>
            <a:chOff x="0" y="0"/>
            <a:chExt cx="5062556" cy="5899458"/>
          </a:xfrm>
        </p:grpSpPr>
        <p:sp>
          <p:nvSpPr>
            <p:cNvPr id="279" name="Rectangle 27"/>
            <p:cNvSpPr/>
            <p:nvPr/>
          </p:nvSpPr>
          <p:spPr>
            <a:xfrm>
              <a:off x="-1" y="0"/>
              <a:ext cx="5062558" cy="4705351"/>
            </a:xfrm>
            <a:prstGeom prst="rect">
              <a:avLst/>
            </a:prstGeom>
            <a:gradFill flip="none" rotWithShape="1"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80" name="Rectangle 28"/>
            <p:cNvSpPr/>
            <p:nvPr/>
          </p:nvSpPr>
          <p:spPr>
            <a:xfrm>
              <a:off x="851105" y="2554611"/>
              <a:ext cx="3360346" cy="33448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2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1"/>
          <p:cNvGrpSpPr/>
          <p:nvPr/>
        </p:nvGrpSpPr>
        <p:grpSpPr>
          <a:xfrm>
            <a:off x="485660" y="632009"/>
            <a:ext cx="11074760" cy="5593982"/>
            <a:chOff x="0" y="0"/>
            <a:chExt cx="11074759" cy="5593980"/>
          </a:xfrm>
        </p:grpSpPr>
        <p:sp>
          <p:nvSpPr>
            <p:cNvPr id="289" name="Freeform: Shape 26"/>
            <p:cNvSpPr/>
            <p:nvPr/>
          </p:nvSpPr>
          <p:spPr>
            <a:xfrm>
              <a:off x="570653" y="-1"/>
              <a:ext cx="4151790" cy="2429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2" y="0"/>
                  </a:moveTo>
                  <a:lnTo>
                    <a:pt x="19708" y="0"/>
                  </a:lnTo>
                  <a:cubicBezTo>
                    <a:pt x="20753" y="0"/>
                    <a:pt x="21600" y="1433"/>
                    <a:pt x="21600" y="3200"/>
                  </a:cubicBezTo>
                  <a:lnTo>
                    <a:pt x="21600" y="18400"/>
                  </a:lnTo>
                  <a:cubicBezTo>
                    <a:pt x="21600" y="20167"/>
                    <a:pt x="20753" y="21600"/>
                    <a:pt x="19708" y="21600"/>
                  </a:cubicBezTo>
                  <a:lnTo>
                    <a:pt x="1892" y="21600"/>
                  </a:lnTo>
                  <a:cubicBezTo>
                    <a:pt x="847" y="21600"/>
                    <a:pt x="0" y="20167"/>
                    <a:pt x="0" y="18400"/>
                  </a:cubicBezTo>
                  <a:lnTo>
                    <a:pt x="0" y="3200"/>
                  </a:lnTo>
                  <a:cubicBezTo>
                    <a:pt x="0" y="1433"/>
                    <a:pt x="847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90" name="Freeform: Shape 6"/>
            <p:cNvSpPr/>
            <p:nvPr/>
          </p:nvSpPr>
          <p:spPr>
            <a:xfrm>
              <a:off x="5139885" y="527771"/>
              <a:ext cx="5934874" cy="4021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0" y="0"/>
                  </a:moveTo>
                  <a:lnTo>
                    <a:pt x="20390" y="0"/>
                  </a:lnTo>
                  <a:cubicBezTo>
                    <a:pt x="21058" y="0"/>
                    <a:pt x="21600" y="799"/>
                    <a:pt x="21600" y="1785"/>
                  </a:cubicBezTo>
                  <a:lnTo>
                    <a:pt x="21600" y="19815"/>
                  </a:lnTo>
                  <a:cubicBezTo>
                    <a:pt x="21600" y="20801"/>
                    <a:pt x="21058" y="21600"/>
                    <a:pt x="20390" y="21600"/>
                  </a:cubicBezTo>
                  <a:lnTo>
                    <a:pt x="9695" y="21600"/>
                  </a:lnTo>
                  <a:lnTo>
                    <a:pt x="9695" y="13064"/>
                  </a:lnTo>
                  <a:cubicBezTo>
                    <a:pt x="9695" y="12049"/>
                    <a:pt x="9137" y="11225"/>
                    <a:pt x="8449" y="11225"/>
                  </a:cubicBezTo>
                  <a:lnTo>
                    <a:pt x="0" y="11225"/>
                  </a:lnTo>
                  <a:lnTo>
                    <a:pt x="0" y="1785"/>
                  </a:lnTo>
                  <a:cubicBezTo>
                    <a:pt x="0" y="799"/>
                    <a:pt x="542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291" name="Rectangle: Rounded Corners 7"/>
            <p:cNvSpPr/>
            <p:nvPr/>
          </p:nvSpPr>
          <p:spPr>
            <a:xfrm>
              <a:off x="-1" y="2617734"/>
              <a:ext cx="7803589" cy="2976247"/>
            </a:xfrm>
            <a:prstGeom prst="roundRect">
              <a:avLst>
                <a:gd name="adj" fmla="val 11502"/>
              </a:avLst>
            </a:prstGeom>
            <a:gradFill flip="none" rotWithShape="1"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38100" dir="5400000">
                <a:srgbClr val="BFBFBF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293" name="Picture Placeholder 30"/>
          <p:cNvSpPr/>
          <p:nvPr>
            <p:ph type="pic" sz="half" idx="21"/>
          </p:nvPr>
        </p:nvSpPr>
        <p:spPr>
          <a:xfrm>
            <a:off x="5856156" y="1350328"/>
            <a:ext cx="5477216" cy="364045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4" name="Picture Placeholder 65"/>
          <p:cNvSpPr/>
          <p:nvPr>
            <p:ph type="pic" sz="quarter" idx="22"/>
          </p:nvPr>
        </p:nvSpPr>
        <p:spPr>
          <a:xfrm>
            <a:off x="1199479" y="718946"/>
            <a:ext cx="3865459" cy="22617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contenu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olo Testo"/>
          <p:cNvSpPr txBox="1"/>
          <p:nvPr>
            <p:ph type="title"/>
          </p:nvPr>
        </p:nvSpPr>
        <p:spPr>
          <a:xfrm>
            <a:off x="838201" y="365123"/>
            <a:ext cx="10515602" cy="1325565"/>
          </a:xfrm>
          <a:prstGeom prst="rect">
            <a:avLst/>
          </a:prstGeom>
        </p:spPr>
        <p:txBody>
          <a:bodyPr lIns="60958" tIns="60958" rIns="60958" bIns="60958"/>
          <a:lstStyle>
            <a:lvl1pPr defTabSz="914431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03" name="Corpo livello uno…"/>
          <p:cNvSpPr txBox="1"/>
          <p:nvPr>
            <p:ph type="body" idx="1"/>
          </p:nvPr>
        </p:nvSpPr>
        <p:spPr>
          <a:xfrm>
            <a:off x="838201" y="1825625"/>
            <a:ext cx="10515602" cy="4351340"/>
          </a:xfrm>
          <a:prstGeom prst="rect">
            <a:avLst/>
          </a:prstGeom>
        </p:spPr>
        <p:txBody>
          <a:bodyPr lIns="60958" tIns="60958" rIns="60958" bIns="60958"/>
          <a:lstStyle>
            <a:lvl1pPr marL="228609" indent="-228609" defTabSz="914431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1pPr>
            <a:lvl2pPr marL="609622" indent="-266710" defTabSz="914431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2pPr>
            <a:lvl3pPr marL="1005876" indent="-320051" defTabSz="914431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3pPr>
            <a:lvl4pPr marL="1398028" indent="-369290" defTabSz="914431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4pPr>
            <a:lvl5pPr marL="1740940" indent="-369290" defTabSz="914431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04" name="Numero diapositiva"/>
          <p:cNvSpPr txBox="1"/>
          <p:nvPr>
            <p:ph type="sldNum" sz="quarter" idx="2"/>
          </p:nvPr>
        </p:nvSpPr>
        <p:spPr>
          <a:xfrm>
            <a:off x="11064699" y="6389055"/>
            <a:ext cx="289101" cy="299718"/>
          </a:xfrm>
          <a:prstGeom prst="rect">
            <a:avLst/>
          </a:prstGeom>
        </p:spPr>
        <p:txBody>
          <a:bodyPr lIns="60958" tIns="60958" rIns="60958" bIns="60958"/>
          <a:lstStyle>
            <a:lvl1pPr defTabSz="1219200">
              <a:defRPr>
                <a:solidFill>
                  <a:srgbClr val="045C7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a titol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olo Testo"/>
          <p:cNvSpPr txBox="1"/>
          <p:nvPr>
            <p:ph type="title"/>
          </p:nvPr>
        </p:nvSpPr>
        <p:spPr>
          <a:xfrm>
            <a:off x="1523999" y="1122362"/>
            <a:ext cx="9144001" cy="2387601"/>
          </a:xfrm>
          <a:prstGeom prst="rect">
            <a:avLst/>
          </a:prstGeom>
        </p:spPr>
        <p:txBody>
          <a:bodyPr lIns="60959" tIns="60959" rIns="60959" bIns="60959" anchor="b"/>
          <a:lstStyle>
            <a:lvl1pPr algn="ctr">
              <a:defRPr sz="6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12" name="Corpo livello uno…"/>
          <p:cNvSpPr txBox="1"/>
          <p:nvPr>
            <p:ph type="body" sz="quarter" idx="1"/>
          </p:nvPr>
        </p:nvSpPr>
        <p:spPr>
          <a:xfrm>
            <a:off x="1523999" y="3602037"/>
            <a:ext cx="9144001" cy="1655763"/>
          </a:xfrm>
          <a:prstGeom prst="rect">
            <a:avLst/>
          </a:prstGeom>
        </p:spPr>
        <p:txBody>
          <a:bodyPr lIns="60959" tIns="60959" rIns="60959" bIns="60959"/>
          <a:lstStyle>
            <a:lvl1pPr marL="0" indent="0" algn="ctr">
              <a:spcBef>
                <a:spcPts val="9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ctr">
              <a:spcBef>
                <a:spcPts val="9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ctr">
              <a:spcBef>
                <a:spcPts val="9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ctr">
              <a:spcBef>
                <a:spcPts val="9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ctr">
              <a:spcBef>
                <a:spcPts val="90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3" name="Numero diapositiva"/>
          <p:cNvSpPr txBox="1"/>
          <p:nvPr>
            <p:ph type="sldNum" sz="quarter" idx="2"/>
          </p:nvPr>
        </p:nvSpPr>
        <p:spPr>
          <a:xfrm>
            <a:off x="11064696" y="6389053"/>
            <a:ext cx="289105" cy="299721"/>
          </a:xfrm>
          <a:prstGeom prst="rect">
            <a:avLst/>
          </a:prstGeom>
        </p:spPr>
        <p:txBody>
          <a:bodyPr lIns="60959" tIns="60959" rIns="60959" bIns="60959"/>
          <a:lstStyle>
            <a:lvl1pPr defTabSz="1219200">
              <a:defRPr>
                <a:solidFill>
                  <a:srgbClr val="045C7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/>
          <p:nvPr>
            <p:ph type="pic" sz="half" idx="21"/>
          </p:nvPr>
        </p:nvSpPr>
        <p:spPr>
          <a:xfrm>
            <a:off x="4675380" y="727787"/>
            <a:ext cx="6874241" cy="28318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8" name="Picture Placeholder 3"/>
          <p:cNvSpPr/>
          <p:nvPr>
            <p:ph type="pic" sz="quarter" idx="22"/>
          </p:nvPr>
        </p:nvSpPr>
        <p:spPr>
          <a:xfrm>
            <a:off x="1846002" y="4068147"/>
            <a:ext cx="930939" cy="9559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contenu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olo Testo"/>
          <p:cNvSpPr txBox="1"/>
          <p:nvPr>
            <p:ph type="title"/>
          </p:nvPr>
        </p:nvSpPr>
        <p:spPr>
          <a:xfrm>
            <a:off x="838201" y="365125"/>
            <a:ext cx="10515601" cy="1325563"/>
          </a:xfrm>
          <a:prstGeom prst="rect">
            <a:avLst/>
          </a:prstGeom>
        </p:spPr>
        <p:txBody>
          <a:bodyPr lIns="60959" tIns="60959" rIns="60959" bIns="60959"/>
          <a:lstStyle>
            <a:lvl1pPr defTabSz="914433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21" name="Corpo livello uno…"/>
          <p:cNvSpPr txBox="1"/>
          <p:nvPr>
            <p:ph type="body" idx="1"/>
          </p:nvPr>
        </p:nvSpPr>
        <p:spPr>
          <a:xfrm>
            <a:off x="838201" y="1825625"/>
            <a:ext cx="10515601" cy="4351340"/>
          </a:xfrm>
          <a:prstGeom prst="rect">
            <a:avLst/>
          </a:prstGeom>
        </p:spPr>
        <p:txBody>
          <a:bodyPr lIns="60959" tIns="60959" rIns="60959" bIns="60959"/>
          <a:lstStyle>
            <a:lvl1pPr marL="228609" indent="-228609" defTabSz="914433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1pPr>
            <a:lvl2pPr marL="609622" indent="-266710" defTabSz="914433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2pPr>
            <a:lvl3pPr marL="1005878" indent="-320053" defTabSz="914433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3pPr>
            <a:lvl4pPr marL="1398029" indent="-369291" defTabSz="914433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4pPr>
            <a:lvl5pPr marL="1740941" indent="-369291" defTabSz="914433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2" name="Numero diapositiva"/>
          <p:cNvSpPr txBox="1"/>
          <p:nvPr>
            <p:ph type="sldNum" sz="quarter" idx="2"/>
          </p:nvPr>
        </p:nvSpPr>
        <p:spPr>
          <a:xfrm>
            <a:off x="11064696" y="6389054"/>
            <a:ext cx="289105" cy="299721"/>
          </a:xfrm>
          <a:prstGeom prst="rect">
            <a:avLst/>
          </a:prstGeom>
        </p:spPr>
        <p:txBody>
          <a:bodyPr lIns="60959" tIns="60959" rIns="60959" bIns="60959"/>
          <a:lstStyle>
            <a:lvl1pPr defTabSz="1219200">
              <a:defRPr>
                <a:solidFill>
                  <a:srgbClr val="045C7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"/>
          <p:cNvGrpSpPr/>
          <p:nvPr/>
        </p:nvGrpSpPr>
        <p:grpSpPr>
          <a:xfrm>
            <a:off x="1181945" y="843713"/>
            <a:ext cx="6421527" cy="5146558"/>
            <a:chOff x="0" y="0"/>
            <a:chExt cx="6421525" cy="5146558"/>
          </a:xfrm>
        </p:grpSpPr>
        <p:sp>
          <p:nvSpPr>
            <p:cNvPr id="36" name="Oval 89"/>
            <p:cNvSpPr/>
            <p:nvPr/>
          </p:nvSpPr>
          <p:spPr>
            <a:xfrm>
              <a:off x="453124" y="1913339"/>
              <a:ext cx="2684578" cy="2673344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37" name="Oval 88"/>
            <p:cNvSpPr/>
            <p:nvPr/>
          </p:nvSpPr>
          <p:spPr>
            <a:xfrm>
              <a:off x="634098" y="2093555"/>
              <a:ext cx="2322629" cy="2312909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38" name="Oval 84"/>
            <p:cNvSpPr/>
            <p:nvPr/>
          </p:nvSpPr>
          <p:spPr>
            <a:xfrm>
              <a:off x="826825" y="2285476"/>
              <a:ext cx="1937174" cy="1929067"/>
            </a:xfrm>
            <a:prstGeom prst="ellipse">
              <a:avLst/>
            </a:prstGeom>
            <a:gradFill flip="none" rotWithShape="1">
              <a:gsLst>
                <a:gs pos="21000">
                  <a:srgbClr val="31C9A2"/>
                </a:gs>
                <a:gs pos="100000">
                  <a:srgbClr val="2A94DD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39" name="Freeform: Shape 43"/>
            <p:cNvSpPr/>
            <p:nvPr/>
          </p:nvSpPr>
          <p:spPr>
            <a:xfrm>
              <a:off x="4456544" y="2611708"/>
              <a:ext cx="1922518" cy="253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24" y="0"/>
                  </a:moveTo>
                  <a:lnTo>
                    <a:pt x="18976" y="0"/>
                  </a:lnTo>
                  <a:cubicBezTo>
                    <a:pt x="20425" y="0"/>
                    <a:pt x="21600" y="891"/>
                    <a:pt x="21600" y="1990"/>
                  </a:cubicBezTo>
                  <a:lnTo>
                    <a:pt x="21600" y="19610"/>
                  </a:lnTo>
                  <a:cubicBezTo>
                    <a:pt x="21600" y="20709"/>
                    <a:pt x="20425" y="21600"/>
                    <a:pt x="18976" y="21600"/>
                  </a:cubicBezTo>
                  <a:lnTo>
                    <a:pt x="2624" y="21600"/>
                  </a:lnTo>
                  <a:cubicBezTo>
                    <a:pt x="1175" y="21600"/>
                    <a:pt x="0" y="20709"/>
                    <a:pt x="0" y="19610"/>
                  </a:cubicBezTo>
                  <a:lnTo>
                    <a:pt x="0" y="1990"/>
                  </a:lnTo>
                  <a:cubicBezTo>
                    <a:pt x="0" y="891"/>
                    <a:pt x="1175" y="0"/>
                    <a:pt x="262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40" name="Freeform: Shape 44"/>
            <p:cNvSpPr/>
            <p:nvPr/>
          </p:nvSpPr>
          <p:spPr>
            <a:xfrm>
              <a:off x="2158157" y="2611708"/>
              <a:ext cx="1922520" cy="253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24" y="0"/>
                  </a:moveTo>
                  <a:lnTo>
                    <a:pt x="18976" y="0"/>
                  </a:lnTo>
                  <a:cubicBezTo>
                    <a:pt x="20425" y="0"/>
                    <a:pt x="21600" y="891"/>
                    <a:pt x="21600" y="1990"/>
                  </a:cubicBezTo>
                  <a:lnTo>
                    <a:pt x="21600" y="19610"/>
                  </a:lnTo>
                  <a:cubicBezTo>
                    <a:pt x="21600" y="20709"/>
                    <a:pt x="20425" y="21600"/>
                    <a:pt x="18976" y="21600"/>
                  </a:cubicBezTo>
                  <a:lnTo>
                    <a:pt x="2624" y="21600"/>
                  </a:lnTo>
                  <a:cubicBezTo>
                    <a:pt x="1175" y="21600"/>
                    <a:pt x="0" y="20709"/>
                    <a:pt x="0" y="19610"/>
                  </a:cubicBezTo>
                  <a:lnTo>
                    <a:pt x="0" y="1990"/>
                  </a:lnTo>
                  <a:cubicBezTo>
                    <a:pt x="0" y="891"/>
                    <a:pt x="1175" y="0"/>
                    <a:pt x="262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41" name="Freeform: Shape 45"/>
            <p:cNvSpPr/>
            <p:nvPr/>
          </p:nvSpPr>
          <p:spPr>
            <a:xfrm>
              <a:off x="2060187" y="-1"/>
              <a:ext cx="4361339" cy="2192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9" y="0"/>
                  </a:moveTo>
                  <a:lnTo>
                    <a:pt x="20281" y="0"/>
                  </a:lnTo>
                  <a:cubicBezTo>
                    <a:pt x="21010" y="0"/>
                    <a:pt x="21600" y="1175"/>
                    <a:pt x="21600" y="2624"/>
                  </a:cubicBezTo>
                  <a:lnTo>
                    <a:pt x="21600" y="18976"/>
                  </a:lnTo>
                  <a:cubicBezTo>
                    <a:pt x="21600" y="20425"/>
                    <a:pt x="21010" y="21600"/>
                    <a:pt x="20281" y="21600"/>
                  </a:cubicBezTo>
                  <a:lnTo>
                    <a:pt x="1319" y="21600"/>
                  </a:lnTo>
                  <a:cubicBezTo>
                    <a:pt x="590" y="21600"/>
                    <a:pt x="0" y="20425"/>
                    <a:pt x="0" y="18976"/>
                  </a:cubicBezTo>
                  <a:lnTo>
                    <a:pt x="0" y="2624"/>
                  </a:lnTo>
                  <a:cubicBezTo>
                    <a:pt x="0" y="1175"/>
                    <a:pt x="590" y="0"/>
                    <a:pt x="131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42" name="Freeform: Shape 46"/>
            <p:cNvSpPr/>
            <p:nvPr/>
          </p:nvSpPr>
          <p:spPr>
            <a:xfrm>
              <a:off x="-1" y="935492"/>
              <a:ext cx="1848179" cy="26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24" y="0"/>
                  </a:moveTo>
                  <a:lnTo>
                    <a:pt x="18976" y="0"/>
                  </a:lnTo>
                  <a:cubicBezTo>
                    <a:pt x="20425" y="0"/>
                    <a:pt x="21600" y="833"/>
                    <a:pt x="21600" y="1859"/>
                  </a:cubicBezTo>
                  <a:lnTo>
                    <a:pt x="21600" y="19741"/>
                  </a:lnTo>
                  <a:cubicBezTo>
                    <a:pt x="21600" y="20767"/>
                    <a:pt x="20425" y="21600"/>
                    <a:pt x="18976" y="21600"/>
                  </a:cubicBezTo>
                  <a:lnTo>
                    <a:pt x="2624" y="21600"/>
                  </a:lnTo>
                  <a:cubicBezTo>
                    <a:pt x="1175" y="21600"/>
                    <a:pt x="0" y="20767"/>
                    <a:pt x="0" y="19741"/>
                  </a:cubicBezTo>
                  <a:lnTo>
                    <a:pt x="0" y="1859"/>
                  </a:lnTo>
                  <a:cubicBezTo>
                    <a:pt x="0" y="833"/>
                    <a:pt x="1175" y="0"/>
                    <a:pt x="262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BFBFBF">
                  <a:alpha val="2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44" name="Picture Placeholder 3"/>
          <p:cNvSpPr/>
          <p:nvPr>
            <p:ph type="pic" sz="quarter" idx="21"/>
          </p:nvPr>
        </p:nvSpPr>
        <p:spPr>
          <a:xfrm>
            <a:off x="1281411" y="1919539"/>
            <a:ext cx="1649247" cy="232690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5" name="Picture Placeholder 3"/>
          <p:cNvSpPr/>
          <p:nvPr>
            <p:ph type="pic" sz="quarter" idx="22"/>
          </p:nvPr>
        </p:nvSpPr>
        <p:spPr>
          <a:xfrm>
            <a:off x="5741956" y="3591843"/>
            <a:ext cx="1715586" cy="226200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6" name="Picture Placeholder 3"/>
          <p:cNvSpPr/>
          <p:nvPr>
            <p:ph type="pic" sz="quarter" idx="23"/>
          </p:nvPr>
        </p:nvSpPr>
        <p:spPr>
          <a:xfrm>
            <a:off x="3443570" y="3591843"/>
            <a:ext cx="1715586" cy="226200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7" name="Picture Placeholder 3"/>
          <p:cNvSpPr/>
          <p:nvPr>
            <p:ph type="pic" sz="quarter" idx="24"/>
          </p:nvPr>
        </p:nvSpPr>
        <p:spPr>
          <a:xfrm>
            <a:off x="3408477" y="961697"/>
            <a:ext cx="4028649" cy="19563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3"/>
          <p:cNvSpPr/>
          <p:nvPr>
            <p:ph type="pic" sz="quarter" idx="21"/>
          </p:nvPr>
        </p:nvSpPr>
        <p:spPr>
          <a:xfrm>
            <a:off x="8164117" y="1335181"/>
            <a:ext cx="1106490" cy="116645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56" name="Picture Placeholder 3"/>
          <p:cNvSpPr/>
          <p:nvPr>
            <p:ph type="pic" sz="half" idx="22"/>
          </p:nvPr>
        </p:nvSpPr>
        <p:spPr>
          <a:xfrm>
            <a:off x="4184270" y="-23529"/>
            <a:ext cx="3055366" cy="688152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57" name="Picture Placeholder 3"/>
          <p:cNvSpPr/>
          <p:nvPr>
            <p:ph type="pic" sz="quarter" idx="23"/>
          </p:nvPr>
        </p:nvSpPr>
        <p:spPr>
          <a:xfrm>
            <a:off x="8164117" y="3813242"/>
            <a:ext cx="1106490" cy="116645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41"/>
          <p:cNvSpPr/>
          <p:nvPr>
            <p:ph type="pic" sz="quarter" idx="21"/>
          </p:nvPr>
        </p:nvSpPr>
        <p:spPr>
          <a:xfrm>
            <a:off x="1167109" y="1706859"/>
            <a:ext cx="3895030" cy="392554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66" name="Picture Placeholder 45"/>
          <p:cNvSpPr/>
          <p:nvPr>
            <p:ph type="pic" sz="quarter" idx="22"/>
          </p:nvPr>
        </p:nvSpPr>
        <p:spPr>
          <a:xfrm>
            <a:off x="-1" y="-1"/>
            <a:ext cx="4274279" cy="27928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3"/>
          <p:cNvSpPr/>
          <p:nvPr>
            <p:ph type="pic" sz="quarter" idx="21"/>
          </p:nvPr>
        </p:nvSpPr>
        <p:spPr>
          <a:xfrm>
            <a:off x="1181636" y="1185528"/>
            <a:ext cx="2765857" cy="40121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5" name="Picture Placeholder 3"/>
          <p:cNvSpPr/>
          <p:nvPr>
            <p:ph type="pic" sz="quarter" idx="22"/>
          </p:nvPr>
        </p:nvSpPr>
        <p:spPr>
          <a:xfrm>
            <a:off x="7928364" y="1663574"/>
            <a:ext cx="2765858" cy="40121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1"/>
          <p:cNvGrpSpPr/>
          <p:nvPr/>
        </p:nvGrpSpPr>
        <p:grpSpPr>
          <a:xfrm>
            <a:off x="1148915" y="1"/>
            <a:ext cx="3734355" cy="6858001"/>
            <a:chOff x="0" y="0"/>
            <a:chExt cx="3734353" cy="6858000"/>
          </a:xfrm>
        </p:grpSpPr>
        <p:sp>
          <p:nvSpPr>
            <p:cNvPr id="83" name="Rectangle 37"/>
            <p:cNvSpPr/>
            <p:nvPr/>
          </p:nvSpPr>
          <p:spPr>
            <a:xfrm>
              <a:off x="5131" y="0"/>
              <a:ext cx="3724090" cy="6858000"/>
            </a:xfrm>
            <a:prstGeom prst="rect">
              <a:avLst/>
            </a:prstGeom>
            <a:gradFill flip="none" rotWithShape="1"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84" name="Rectangle 38"/>
            <p:cNvSpPr/>
            <p:nvPr/>
          </p:nvSpPr>
          <p:spPr>
            <a:xfrm>
              <a:off x="-1" y="2302724"/>
              <a:ext cx="3734355" cy="23073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" dist="38100" dir="5400000">
                <a:srgbClr val="BFBFBF">
                  <a:alpha val="3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sp>
        <p:nvSpPr>
          <p:cNvPr id="86" name="Picture Placeholder 3"/>
          <p:cNvSpPr/>
          <p:nvPr>
            <p:ph type="pic" sz="quarter" idx="21"/>
          </p:nvPr>
        </p:nvSpPr>
        <p:spPr>
          <a:xfrm>
            <a:off x="1527670" y="2724557"/>
            <a:ext cx="673245" cy="652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7" name="Picture Placeholder 3"/>
          <p:cNvSpPr/>
          <p:nvPr>
            <p:ph type="pic" sz="quarter" idx="22"/>
          </p:nvPr>
        </p:nvSpPr>
        <p:spPr>
          <a:xfrm>
            <a:off x="1519823" y="416996"/>
            <a:ext cx="673246" cy="652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8" name="Picture Placeholder 3"/>
          <p:cNvSpPr/>
          <p:nvPr>
            <p:ph type="pic" sz="quarter" idx="23"/>
          </p:nvPr>
        </p:nvSpPr>
        <p:spPr>
          <a:xfrm>
            <a:off x="1527670" y="4986861"/>
            <a:ext cx="673245" cy="652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icture Placeholder 3"/>
          <p:cNvSpPr/>
          <p:nvPr>
            <p:ph type="pic" sz="half" idx="21"/>
          </p:nvPr>
        </p:nvSpPr>
        <p:spPr>
          <a:xfrm>
            <a:off x="6494648" y="1171141"/>
            <a:ext cx="4219658" cy="451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FFFFFF"/>
            </a:gs>
            <a:gs pos="38000">
              <a:srgbClr val="F2F2F2"/>
            </a:gs>
            <a:gs pos="100000">
              <a:srgbClr val="F2F2F2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551457" y="7843"/>
            <a:ext cx="640543" cy="68423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52400" dist="38100" dir="10800000">
              <a:srgbClr val="D9D9D9">
                <a:alpha val="1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7.tif"/><Relationship Id="rId5" Type="http://schemas.openxmlformats.org/officeDocument/2006/relationships/image" Target="../media/image23.png"/><Relationship Id="rId6" Type="http://schemas.openxmlformats.org/officeDocument/2006/relationships/image" Target="../media/image8.tif"/><Relationship Id="rId7" Type="http://schemas.openxmlformats.org/officeDocument/2006/relationships/image" Target="../media/image9.tif"/><Relationship Id="rId8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24.pn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9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jpeg"/><Relationship Id="rId5" Type="http://schemas.openxmlformats.org/officeDocument/2006/relationships/image" Target="../media/image26.png"/><Relationship Id="rId6" Type="http://schemas.openxmlformats.org/officeDocument/2006/relationships/image" Target="../media/image7.jpeg"/><Relationship Id="rId7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bmp"/><Relationship Id="rId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1.tif"/><Relationship Id="rId5" Type="http://schemas.openxmlformats.org/officeDocument/2006/relationships/image" Target="../media/image12.tif"/><Relationship Id="rId6" Type="http://schemas.openxmlformats.org/officeDocument/2006/relationships/image" Target="../media/image13.tif"/><Relationship Id="rId7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33.png"/><Relationship Id="rId6" Type="http://schemas.openxmlformats.org/officeDocument/2006/relationships/image" Target="../media/image6.tif"/><Relationship Id="rId7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bmp"/><Relationship Id="rId3" Type="http://schemas.openxmlformats.org/officeDocument/2006/relationships/image" Target="../media/image4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8.png"/><Relationship Id="rId7" Type="http://schemas.openxmlformats.org/officeDocument/2006/relationships/image" Target="../media/image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33.png"/><Relationship Id="rId6" Type="http://schemas.openxmlformats.org/officeDocument/2006/relationships/image" Target="../media/image10.jpeg"/><Relationship Id="rId7" Type="http://schemas.openxmlformats.org/officeDocument/2006/relationships/image" Target="../media/image50.png"/><Relationship Id="rId8" Type="http://schemas.openxmlformats.org/officeDocument/2006/relationships/image" Target="../media/image11.jpeg"/><Relationship Id="rId9" Type="http://schemas.openxmlformats.org/officeDocument/2006/relationships/image" Target="../media/image51.png"/><Relationship Id="rId10" Type="http://schemas.openxmlformats.org/officeDocument/2006/relationships/image" Target="../media/image1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4.tif"/><Relationship Id="rId5" Type="http://schemas.openxmlformats.org/officeDocument/2006/relationships/image" Target="../media/image15.tif"/><Relationship Id="rId6" Type="http://schemas.openxmlformats.org/officeDocument/2006/relationships/image" Target="../media/image16.tif"/><Relationship Id="rId7" Type="http://schemas.openxmlformats.org/officeDocument/2006/relationships/image" Target="../media/image17.tif"/><Relationship Id="rId8" Type="http://schemas.openxmlformats.org/officeDocument/2006/relationships/image" Target="../media/image18.tif"/><Relationship Id="rId9" Type="http://schemas.openxmlformats.org/officeDocument/2006/relationships/image" Target="../media/image19.tif"/><Relationship Id="rId10" Type="http://schemas.openxmlformats.org/officeDocument/2006/relationships/image" Target="../media/image20.tif"/><Relationship Id="rId11" Type="http://schemas.openxmlformats.org/officeDocument/2006/relationships/image" Target="../media/image21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22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3.tif"/><Relationship Id="rId7" Type="http://schemas.openxmlformats.org/officeDocument/2006/relationships/image" Target="../media/image25.png"/><Relationship Id="rId8" Type="http://schemas.openxmlformats.org/officeDocument/2006/relationships/image" Target="../media/image5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tif"/><Relationship Id="rId6" Type="http://schemas.openxmlformats.org/officeDocument/2006/relationships/image" Target="../media/image25.png"/><Relationship Id="rId7" Type="http://schemas.openxmlformats.org/officeDocument/2006/relationships/image" Target="../media/image55.png"/><Relationship Id="rId8" Type="http://schemas.openxmlformats.org/officeDocument/2006/relationships/image" Target="../media/image2.jpeg"/><Relationship Id="rId9" Type="http://schemas.openxmlformats.org/officeDocument/2006/relationships/image" Target="../media/image3.jpeg"/><Relationship Id="rId10" Type="http://schemas.openxmlformats.org/officeDocument/2006/relationships/image" Target="../media/image24.png"/><Relationship Id="rId11" Type="http://schemas.openxmlformats.org/officeDocument/2006/relationships/image" Target="../media/image4.jpeg"/><Relationship Id="rId12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5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1.bmp"/><Relationship Id="rId4" Type="http://schemas.openxmlformats.org/officeDocument/2006/relationships/image" Target="../media/image2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5.tif"/><Relationship Id="rId5" Type="http://schemas.openxmlformats.org/officeDocument/2006/relationships/image" Target="../media/image26.tif"/><Relationship Id="rId6" Type="http://schemas.openxmlformats.org/officeDocument/2006/relationships/image" Target="../media/image27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17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5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39.png"/><Relationship Id="rId6" Type="http://schemas.openxmlformats.org/officeDocument/2006/relationships/image" Target="../media/image5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tif"/><Relationship Id="rId6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3.png"/><Relationship Id="rId1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ti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Logo_Medream-3D.jpg" descr="Logo_Medream-3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47" y="-1702947"/>
            <a:ext cx="12234894" cy="8650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485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486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7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489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Inquinamento elettromagnetico 5G</a:t>
            </a:r>
          </a:p>
        </p:txBody>
      </p:sp>
      <p:sp>
        <p:nvSpPr>
          <p:cNvPr id="490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491" name="TextBox 30"/>
          <p:cNvSpPr txBox="1"/>
          <p:nvPr/>
        </p:nvSpPr>
        <p:spPr>
          <a:xfrm>
            <a:off x="395489" y="946672"/>
            <a:ext cx="1099215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9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Emissioni del 5G e rischi per la salute:  </a:t>
            </a:r>
            <a:r>
              <a:rPr b="1" sz="1800">
                <a:solidFill>
                  <a:srgbClr val="FF2600"/>
                </a:solidFill>
              </a:rPr>
              <a:t>Onde millimetriche a corto raggio</a:t>
            </a:r>
          </a:p>
        </p:txBody>
      </p:sp>
      <p:grpSp>
        <p:nvGrpSpPr>
          <p:cNvPr id="494" name="Raggruppa"/>
          <p:cNvGrpSpPr/>
          <p:nvPr/>
        </p:nvGrpSpPr>
        <p:grpSpPr>
          <a:xfrm>
            <a:off x="522388" y="1820445"/>
            <a:ext cx="1508813" cy="2374966"/>
            <a:chOff x="0" y="-143"/>
            <a:chExt cx="1508811" cy="2374964"/>
          </a:xfrm>
        </p:grpSpPr>
        <p:sp>
          <p:nvSpPr>
            <p:cNvPr id="492" name="800 MHz a 2,6 GHz"/>
            <p:cNvSpPr/>
            <p:nvPr/>
          </p:nvSpPr>
          <p:spPr>
            <a:xfrm>
              <a:off x="0" y="110482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800 MHz a 2,6 GHz</a:t>
              </a:r>
            </a:p>
          </p:txBody>
        </p:sp>
        <p:pic>
          <p:nvPicPr>
            <p:cNvPr id="493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617" t="14956" r="19015" b="15040"/>
            <a:stretch>
              <a:fillRect/>
            </a:stretch>
          </p:blipFill>
          <p:spPr>
            <a:xfrm>
              <a:off x="548325" y="-144"/>
              <a:ext cx="960487" cy="1078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536" fill="norm" stroke="1" extrusionOk="0">
                  <a:moveTo>
                    <a:pt x="11187" y="3"/>
                  </a:moveTo>
                  <a:cubicBezTo>
                    <a:pt x="6490" y="19"/>
                    <a:pt x="1767" y="98"/>
                    <a:pt x="1481" y="225"/>
                  </a:cubicBezTo>
                  <a:cubicBezTo>
                    <a:pt x="1245" y="330"/>
                    <a:pt x="928" y="393"/>
                    <a:pt x="777" y="367"/>
                  </a:cubicBezTo>
                  <a:cubicBezTo>
                    <a:pt x="574" y="333"/>
                    <a:pt x="506" y="405"/>
                    <a:pt x="527" y="621"/>
                  </a:cubicBezTo>
                  <a:cubicBezTo>
                    <a:pt x="566" y="1016"/>
                    <a:pt x="318" y="1418"/>
                    <a:pt x="108" y="1303"/>
                  </a:cubicBezTo>
                  <a:cubicBezTo>
                    <a:pt x="-6" y="1240"/>
                    <a:pt x="-29" y="1319"/>
                    <a:pt x="37" y="1541"/>
                  </a:cubicBezTo>
                  <a:cubicBezTo>
                    <a:pt x="145" y="1903"/>
                    <a:pt x="188" y="20129"/>
                    <a:pt x="82" y="20282"/>
                  </a:cubicBezTo>
                  <a:cubicBezTo>
                    <a:pt x="45" y="20335"/>
                    <a:pt x="144" y="20526"/>
                    <a:pt x="304" y="20702"/>
                  </a:cubicBezTo>
                  <a:cubicBezTo>
                    <a:pt x="465" y="20879"/>
                    <a:pt x="599" y="20979"/>
                    <a:pt x="599" y="20924"/>
                  </a:cubicBezTo>
                  <a:cubicBezTo>
                    <a:pt x="599" y="20869"/>
                    <a:pt x="705" y="20895"/>
                    <a:pt x="830" y="20988"/>
                  </a:cubicBezTo>
                  <a:cubicBezTo>
                    <a:pt x="956" y="21080"/>
                    <a:pt x="1016" y="21215"/>
                    <a:pt x="964" y="21289"/>
                  </a:cubicBezTo>
                  <a:cubicBezTo>
                    <a:pt x="908" y="21369"/>
                    <a:pt x="981" y="21392"/>
                    <a:pt x="1151" y="21345"/>
                  </a:cubicBezTo>
                  <a:cubicBezTo>
                    <a:pt x="1309" y="21301"/>
                    <a:pt x="1542" y="21328"/>
                    <a:pt x="1668" y="21400"/>
                  </a:cubicBezTo>
                  <a:cubicBezTo>
                    <a:pt x="1808" y="21480"/>
                    <a:pt x="5389" y="21534"/>
                    <a:pt x="10858" y="21535"/>
                  </a:cubicBezTo>
                  <a:cubicBezTo>
                    <a:pt x="21015" y="21537"/>
                    <a:pt x="20542" y="21587"/>
                    <a:pt x="21223" y="20441"/>
                  </a:cubicBezTo>
                  <a:lnTo>
                    <a:pt x="21571" y="19846"/>
                  </a:lnTo>
                  <a:lnTo>
                    <a:pt x="21518" y="10586"/>
                  </a:lnTo>
                  <a:cubicBezTo>
                    <a:pt x="21485" y="5491"/>
                    <a:pt x="21445" y="1210"/>
                    <a:pt x="21428" y="1081"/>
                  </a:cubicBezTo>
                  <a:cubicBezTo>
                    <a:pt x="21412" y="952"/>
                    <a:pt x="21312" y="866"/>
                    <a:pt x="21214" y="883"/>
                  </a:cubicBezTo>
                  <a:cubicBezTo>
                    <a:pt x="21117" y="900"/>
                    <a:pt x="21020" y="776"/>
                    <a:pt x="20992" y="613"/>
                  </a:cubicBezTo>
                  <a:cubicBezTo>
                    <a:pt x="20964" y="450"/>
                    <a:pt x="20841" y="247"/>
                    <a:pt x="20724" y="161"/>
                  </a:cubicBezTo>
                  <a:cubicBezTo>
                    <a:pt x="20554" y="36"/>
                    <a:pt x="15884" y="-13"/>
                    <a:pt x="11187" y="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97" name="Raggruppa"/>
          <p:cNvGrpSpPr/>
          <p:nvPr/>
        </p:nvGrpSpPr>
        <p:grpSpPr>
          <a:xfrm>
            <a:off x="2811108" y="1810696"/>
            <a:ext cx="1342824" cy="2394608"/>
            <a:chOff x="0" y="0"/>
            <a:chExt cx="1342823" cy="2394606"/>
          </a:xfrm>
        </p:grpSpPr>
        <p:pic>
          <p:nvPicPr>
            <p:cNvPr id="495" name="Schermata 2023-01-08 alle 15.04.19.png" descr="Schermata 2023-01-08 alle 15.04.19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864" t="4353" r="6569" b="4533"/>
            <a:stretch>
              <a:fillRect/>
            </a:stretch>
          </p:blipFill>
          <p:spPr>
            <a:xfrm>
              <a:off x="214499" y="-1"/>
              <a:ext cx="1128325" cy="1129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584" fill="norm" stroke="1" extrusionOk="0">
                  <a:moveTo>
                    <a:pt x="10547" y="0"/>
                  </a:moveTo>
                  <a:cubicBezTo>
                    <a:pt x="7335" y="0"/>
                    <a:pt x="4104" y="1639"/>
                    <a:pt x="2171" y="4239"/>
                  </a:cubicBezTo>
                  <a:cubicBezTo>
                    <a:pt x="967" y="5859"/>
                    <a:pt x="214" y="7817"/>
                    <a:pt x="43" y="9783"/>
                  </a:cubicBezTo>
                  <a:cubicBezTo>
                    <a:pt x="-349" y="14300"/>
                    <a:pt x="1944" y="18496"/>
                    <a:pt x="5874" y="20445"/>
                  </a:cubicBezTo>
                  <a:cubicBezTo>
                    <a:pt x="7028" y="21017"/>
                    <a:pt x="8102" y="21364"/>
                    <a:pt x="9204" y="21522"/>
                  </a:cubicBezTo>
                  <a:cubicBezTo>
                    <a:pt x="9553" y="21572"/>
                    <a:pt x="10365" y="21599"/>
                    <a:pt x="11010" y="21575"/>
                  </a:cubicBezTo>
                  <a:cubicBezTo>
                    <a:pt x="14999" y="21426"/>
                    <a:pt x="18439" y="19139"/>
                    <a:pt x="20163" y="15493"/>
                  </a:cubicBezTo>
                  <a:cubicBezTo>
                    <a:pt x="20903" y="13928"/>
                    <a:pt x="21251" y="12251"/>
                    <a:pt x="21223" y="10602"/>
                  </a:cubicBezTo>
                  <a:cubicBezTo>
                    <a:pt x="21177" y="7852"/>
                    <a:pt x="20098" y="5169"/>
                    <a:pt x="18080" y="3139"/>
                  </a:cubicBezTo>
                  <a:cubicBezTo>
                    <a:pt x="16074" y="1122"/>
                    <a:pt x="13380" y="-1"/>
                    <a:pt x="1054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96" name="26,5-27,5 GHz"/>
            <p:cNvSpPr/>
            <p:nvPr/>
          </p:nvSpPr>
          <p:spPr>
            <a:xfrm>
              <a:off x="0" y="112460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26,5-27,5 GHz</a:t>
              </a:r>
            </a:p>
          </p:txBody>
        </p:sp>
      </p:grpSp>
      <p:pic>
        <p:nvPicPr>
          <p:cNvPr id="498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rcRect l="6091" t="12806" r="2604" b="12994"/>
          <a:stretch>
            <a:fillRect/>
          </a:stretch>
        </p:blipFill>
        <p:spPr>
          <a:xfrm>
            <a:off x="4753808" y="2096385"/>
            <a:ext cx="1442399" cy="949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73" fill="norm" stroke="1" extrusionOk="0">
                <a:moveTo>
                  <a:pt x="9849" y="3"/>
                </a:moveTo>
                <a:cubicBezTo>
                  <a:pt x="9303" y="21"/>
                  <a:pt x="8860" y="126"/>
                  <a:pt x="8460" y="328"/>
                </a:cubicBezTo>
                <a:cubicBezTo>
                  <a:pt x="8329" y="394"/>
                  <a:pt x="8194" y="457"/>
                  <a:pt x="8163" y="463"/>
                </a:cubicBezTo>
                <a:cubicBezTo>
                  <a:pt x="8133" y="469"/>
                  <a:pt x="8074" y="506"/>
                  <a:pt x="8033" y="544"/>
                </a:cubicBezTo>
                <a:cubicBezTo>
                  <a:pt x="7503" y="1028"/>
                  <a:pt x="7323" y="1170"/>
                  <a:pt x="7291" y="1139"/>
                </a:cubicBezTo>
                <a:cubicBezTo>
                  <a:pt x="7270" y="1119"/>
                  <a:pt x="7260" y="1126"/>
                  <a:pt x="7273" y="1157"/>
                </a:cubicBezTo>
                <a:cubicBezTo>
                  <a:pt x="7298" y="1219"/>
                  <a:pt x="6921" y="1753"/>
                  <a:pt x="6852" y="1753"/>
                </a:cubicBezTo>
                <a:cubicBezTo>
                  <a:pt x="6828" y="1753"/>
                  <a:pt x="6818" y="1773"/>
                  <a:pt x="6828" y="1798"/>
                </a:cubicBezTo>
                <a:cubicBezTo>
                  <a:pt x="6852" y="1858"/>
                  <a:pt x="6533" y="2333"/>
                  <a:pt x="6501" y="2285"/>
                </a:cubicBezTo>
                <a:cubicBezTo>
                  <a:pt x="6488" y="2264"/>
                  <a:pt x="6474" y="2275"/>
                  <a:pt x="6472" y="2312"/>
                </a:cubicBezTo>
                <a:cubicBezTo>
                  <a:pt x="6469" y="2348"/>
                  <a:pt x="6463" y="2396"/>
                  <a:pt x="6460" y="2420"/>
                </a:cubicBezTo>
                <a:cubicBezTo>
                  <a:pt x="6450" y="2493"/>
                  <a:pt x="6048" y="3461"/>
                  <a:pt x="6015" y="3493"/>
                </a:cubicBezTo>
                <a:cubicBezTo>
                  <a:pt x="5997" y="3509"/>
                  <a:pt x="5962" y="3495"/>
                  <a:pt x="5931" y="3457"/>
                </a:cubicBezTo>
                <a:cubicBezTo>
                  <a:pt x="5887" y="3401"/>
                  <a:pt x="5872" y="3194"/>
                  <a:pt x="5872" y="2366"/>
                </a:cubicBezTo>
                <a:cubicBezTo>
                  <a:pt x="5872" y="1024"/>
                  <a:pt x="5843" y="869"/>
                  <a:pt x="5528" y="643"/>
                </a:cubicBezTo>
                <a:cubicBezTo>
                  <a:pt x="5237" y="435"/>
                  <a:pt x="4731" y="328"/>
                  <a:pt x="4020" y="328"/>
                </a:cubicBezTo>
                <a:cubicBezTo>
                  <a:pt x="3378" y="328"/>
                  <a:pt x="2961" y="423"/>
                  <a:pt x="2744" y="616"/>
                </a:cubicBezTo>
                <a:cubicBezTo>
                  <a:pt x="2594" y="750"/>
                  <a:pt x="2179" y="1294"/>
                  <a:pt x="803" y="3186"/>
                </a:cubicBezTo>
                <a:cubicBezTo>
                  <a:pt x="172" y="4054"/>
                  <a:pt x="14" y="4268"/>
                  <a:pt x="1" y="4647"/>
                </a:cubicBezTo>
                <a:cubicBezTo>
                  <a:pt x="-3" y="4773"/>
                  <a:pt x="9" y="4924"/>
                  <a:pt x="25" y="5116"/>
                </a:cubicBezTo>
                <a:cubicBezTo>
                  <a:pt x="45" y="5351"/>
                  <a:pt x="77" y="5749"/>
                  <a:pt x="96" y="6009"/>
                </a:cubicBezTo>
                <a:cubicBezTo>
                  <a:pt x="141" y="6599"/>
                  <a:pt x="208" y="6749"/>
                  <a:pt x="536" y="6992"/>
                </a:cubicBezTo>
                <a:cubicBezTo>
                  <a:pt x="729" y="7135"/>
                  <a:pt x="865" y="7185"/>
                  <a:pt x="1129" y="7226"/>
                </a:cubicBezTo>
                <a:cubicBezTo>
                  <a:pt x="1476" y="7280"/>
                  <a:pt x="1829" y="7263"/>
                  <a:pt x="1948" y="7190"/>
                </a:cubicBezTo>
                <a:cubicBezTo>
                  <a:pt x="1997" y="7160"/>
                  <a:pt x="2021" y="7193"/>
                  <a:pt x="2049" y="7307"/>
                </a:cubicBezTo>
                <a:cubicBezTo>
                  <a:pt x="2087" y="7459"/>
                  <a:pt x="2081" y="18913"/>
                  <a:pt x="2043" y="19165"/>
                </a:cubicBezTo>
                <a:cubicBezTo>
                  <a:pt x="2017" y="19337"/>
                  <a:pt x="1972" y="19429"/>
                  <a:pt x="1931" y="19391"/>
                </a:cubicBezTo>
                <a:cubicBezTo>
                  <a:pt x="1910" y="19372"/>
                  <a:pt x="1878" y="19379"/>
                  <a:pt x="1853" y="19409"/>
                </a:cubicBezTo>
                <a:cubicBezTo>
                  <a:pt x="1828" y="19438"/>
                  <a:pt x="1725" y="19479"/>
                  <a:pt x="1628" y="19499"/>
                </a:cubicBezTo>
                <a:cubicBezTo>
                  <a:pt x="1530" y="19518"/>
                  <a:pt x="1421" y="19559"/>
                  <a:pt x="1384" y="19589"/>
                </a:cubicBezTo>
                <a:cubicBezTo>
                  <a:pt x="1348" y="19619"/>
                  <a:pt x="1291" y="19661"/>
                  <a:pt x="1260" y="19679"/>
                </a:cubicBezTo>
                <a:cubicBezTo>
                  <a:pt x="1046" y="19808"/>
                  <a:pt x="906" y="19976"/>
                  <a:pt x="874" y="20148"/>
                </a:cubicBezTo>
                <a:cubicBezTo>
                  <a:pt x="844" y="20309"/>
                  <a:pt x="858" y="20398"/>
                  <a:pt x="975" y="20752"/>
                </a:cubicBezTo>
                <a:cubicBezTo>
                  <a:pt x="1049" y="20979"/>
                  <a:pt x="1111" y="21213"/>
                  <a:pt x="1117" y="21275"/>
                </a:cubicBezTo>
                <a:cubicBezTo>
                  <a:pt x="1134" y="21444"/>
                  <a:pt x="1294" y="21462"/>
                  <a:pt x="2595" y="21474"/>
                </a:cubicBezTo>
                <a:cubicBezTo>
                  <a:pt x="3235" y="21480"/>
                  <a:pt x="3876" y="21506"/>
                  <a:pt x="4020" y="21528"/>
                </a:cubicBezTo>
                <a:cubicBezTo>
                  <a:pt x="4478" y="21597"/>
                  <a:pt x="5118" y="21585"/>
                  <a:pt x="6026" y="21501"/>
                </a:cubicBezTo>
                <a:cubicBezTo>
                  <a:pt x="6511" y="21456"/>
                  <a:pt x="7312" y="21411"/>
                  <a:pt x="7807" y="21392"/>
                </a:cubicBezTo>
                <a:cubicBezTo>
                  <a:pt x="8302" y="21374"/>
                  <a:pt x="9067" y="21345"/>
                  <a:pt x="9511" y="21329"/>
                </a:cubicBezTo>
                <a:cubicBezTo>
                  <a:pt x="9954" y="21313"/>
                  <a:pt x="11483" y="21286"/>
                  <a:pt x="12906" y="21275"/>
                </a:cubicBezTo>
                <a:cubicBezTo>
                  <a:pt x="14929" y="21260"/>
                  <a:pt x="15641" y="21240"/>
                  <a:pt x="16154" y="21167"/>
                </a:cubicBezTo>
                <a:cubicBezTo>
                  <a:pt x="16514" y="21116"/>
                  <a:pt x="16850" y="21059"/>
                  <a:pt x="16901" y="21041"/>
                </a:cubicBezTo>
                <a:cubicBezTo>
                  <a:pt x="16953" y="21022"/>
                  <a:pt x="17762" y="20984"/>
                  <a:pt x="18700" y="20960"/>
                </a:cubicBezTo>
                <a:cubicBezTo>
                  <a:pt x="20015" y="20925"/>
                  <a:pt x="20495" y="20898"/>
                  <a:pt x="20784" y="20824"/>
                </a:cubicBezTo>
                <a:cubicBezTo>
                  <a:pt x="21259" y="20703"/>
                  <a:pt x="21297" y="20681"/>
                  <a:pt x="21187" y="20617"/>
                </a:cubicBezTo>
                <a:cubicBezTo>
                  <a:pt x="21091" y="20560"/>
                  <a:pt x="21075" y="20458"/>
                  <a:pt x="21158" y="20410"/>
                </a:cubicBezTo>
                <a:cubicBezTo>
                  <a:pt x="21189" y="20391"/>
                  <a:pt x="21217" y="20331"/>
                  <a:pt x="21217" y="20274"/>
                </a:cubicBezTo>
                <a:cubicBezTo>
                  <a:pt x="21217" y="20150"/>
                  <a:pt x="21425" y="19912"/>
                  <a:pt x="21484" y="19968"/>
                </a:cubicBezTo>
                <a:cubicBezTo>
                  <a:pt x="21530" y="20011"/>
                  <a:pt x="21597" y="19879"/>
                  <a:pt x="21567" y="19805"/>
                </a:cubicBezTo>
                <a:cubicBezTo>
                  <a:pt x="21557" y="19780"/>
                  <a:pt x="21492" y="19760"/>
                  <a:pt x="21425" y="19760"/>
                </a:cubicBezTo>
                <a:cubicBezTo>
                  <a:pt x="21275" y="19760"/>
                  <a:pt x="21217" y="19676"/>
                  <a:pt x="21217" y="19463"/>
                </a:cubicBezTo>
                <a:cubicBezTo>
                  <a:pt x="21217" y="19312"/>
                  <a:pt x="21204" y="19301"/>
                  <a:pt x="21092" y="19318"/>
                </a:cubicBezTo>
                <a:cubicBezTo>
                  <a:pt x="20979" y="19336"/>
                  <a:pt x="20974" y="19324"/>
                  <a:pt x="20974" y="19165"/>
                </a:cubicBezTo>
                <a:cubicBezTo>
                  <a:pt x="20974" y="19016"/>
                  <a:pt x="20958" y="18994"/>
                  <a:pt x="20867" y="18994"/>
                </a:cubicBezTo>
                <a:cubicBezTo>
                  <a:pt x="20799" y="18994"/>
                  <a:pt x="20748" y="18948"/>
                  <a:pt x="20718" y="18868"/>
                </a:cubicBezTo>
                <a:cubicBezTo>
                  <a:pt x="20693" y="18799"/>
                  <a:pt x="20517" y="18353"/>
                  <a:pt x="20327" y="17876"/>
                </a:cubicBezTo>
                <a:cubicBezTo>
                  <a:pt x="20136" y="17399"/>
                  <a:pt x="19976" y="16968"/>
                  <a:pt x="19976" y="16911"/>
                </a:cubicBezTo>
                <a:cubicBezTo>
                  <a:pt x="19976" y="16853"/>
                  <a:pt x="19945" y="16781"/>
                  <a:pt x="19905" y="16748"/>
                </a:cubicBezTo>
                <a:cubicBezTo>
                  <a:pt x="19865" y="16716"/>
                  <a:pt x="19818" y="16630"/>
                  <a:pt x="19804" y="16559"/>
                </a:cubicBezTo>
                <a:cubicBezTo>
                  <a:pt x="19790" y="16489"/>
                  <a:pt x="19753" y="16389"/>
                  <a:pt x="19721" y="16334"/>
                </a:cubicBezTo>
                <a:cubicBezTo>
                  <a:pt x="19689" y="16279"/>
                  <a:pt x="19676" y="16234"/>
                  <a:pt x="19691" y="16234"/>
                </a:cubicBezTo>
                <a:cubicBezTo>
                  <a:pt x="19707" y="16234"/>
                  <a:pt x="19680" y="16151"/>
                  <a:pt x="19626" y="16054"/>
                </a:cubicBezTo>
                <a:cubicBezTo>
                  <a:pt x="19573" y="15958"/>
                  <a:pt x="19527" y="15859"/>
                  <a:pt x="19525" y="15838"/>
                </a:cubicBezTo>
                <a:cubicBezTo>
                  <a:pt x="19512" y="15659"/>
                  <a:pt x="19484" y="15564"/>
                  <a:pt x="19401" y="15432"/>
                </a:cubicBezTo>
                <a:cubicBezTo>
                  <a:pt x="19348" y="15348"/>
                  <a:pt x="19300" y="15254"/>
                  <a:pt x="19300" y="15225"/>
                </a:cubicBezTo>
                <a:cubicBezTo>
                  <a:pt x="19300" y="15195"/>
                  <a:pt x="19236" y="15036"/>
                  <a:pt x="19157" y="14864"/>
                </a:cubicBezTo>
                <a:cubicBezTo>
                  <a:pt x="19079" y="14691"/>
                  <a:pt x="18963" y="14392"/>
                  <a:pt x="18896" y="14206"/>
                </a:cubicBezTo>
                <a:cubicBezTo>
                  <a:pt x="18829" y="14019"/>
                  <a:pt x="18739" y="13801"/>
                  <a:pt x="18700" y="13719"/>
                </a:cubicBezTo>
                <a:cubicBezTo>
                  <a:pt x="18658" y="13630"/>
                  <a:pt x="18644" y="13542"/>
                  <a:pt x="18664" y="13511"/>
                </a:cubicBezTo>
                <a:cubicBezTo>
                  <a:pt x="18683" y="13483"/>
                  <a:pt x="18769" y="13257"/>
                  <a:pt x="18854" y="13006"/>
                </a:cubicBezTo>
                <a:cubicBezTo>
                  <a:pt x="18940" y="12755"/>
                  <a:pt x="19040" y="12508"/>
                  <a:pt x="19080" y="12456"/>
                </a:cubicBezTo>
                <a:cubicBezTo>
                  <a:pt x="19120" y="12404"/>
                  <a:pt x="19151" y="12323"/>
                  <a:pt x="19151" y="12276"/>
                </a:cubicBezTo>
                <a:cubicBezTo>
                  <a:pt x="19151" y="12229"/>
                  <a:pt x="19212" y="12064"/>
                  <a:pt x="19282" y="11906"/>
                </a:cubicBezTo>
                <a:cubicBezTo>
                  <a:pt x="19352" y="11748"/>
                  <a:pt x="19455" y="11471"/>
                  <a:pt x="19513" y="11293"/>
                </a:cubicBezTo>
                <a:cubicBezTo>
                  <a:pt x="19572" y="11115"/>
                  <a:pt x="19642" y="10957"/>
                  <a:pt x="19668" y="10941"/>
                </a:cubicBezTo>
                <a:cubicBezTo>
                  <a:pt x="19693" y="10926"/>
                  <a:pt x="19715" y="10881"/>
                  <a:pt x="19715" y="10842"/>
                </a:cubicBezTo>
                <a:cubicBezTo>
                  <a:pt x="19715" y="10718"/>
                  <a:pt x="19831" y="10407"/>
                  <a:pt x="19905" y="10337"/>
                </a:cubicBezTo>
                <a:cubicBezTo>
                  <a:pt x="19944" y="10300"/>
                  <a:pt x="19976" y="10223"/>
                  <a:pt x="19976" y="10166"/>
                </a:cubicBezTo>
                <a:cubicBezTo>
                  <a:pt x="19976" y="10064"/>
                  <a:pt x="20610" y="8357"/>
                  <a:pt x="20712" y="8182"/>
                </a:cubicBezTo>
                <a:cubicBezTo>
                  <a:pt x="20741" y="8132"/>
                  <a:pt x="20766" y="8070"/>
                  <a:pt x="20766" y="8038"/>
                </a:cubicBezTo>
                <a:cubicBezTo>
                  <a:pt x="20766" y="8006"/>
                  <a:pt x="20796" y="7932"/>
                  <a:pt x="20837" y="7875"/>
                </a:cubicBezTo>
                <a:cubicBezTo>
                  <a:pt x="20878" y="7819"/>
                  <a:pt x="20914" y="7738"/>
                  <a:pt x="20914" y="7695"/>
                </a:cubicBezTo>
                <a:cubicBezTo>
                  <a:pt x="20914" y="7652"/>
                  <a:pt x="20953" y="7493"/>
                  <a:pt x="21003" y="7343"/>
                </a:cubicBezTo>
                <a:cubicBezTo>
                  <a:pt x="21090" y="7083"/>
                  <a:pt x="21097" y="7065"/>
                  <a:pt x="21039" y="6883"/>
                </a:cubicBezTo>
                <a:cubicBezTo>
                  <a:pt x="20995" y="6746"/>
                  <a:pt x="20916" y="6648"/>
                  <a:pt x="20766" y="6541"/>
                </a:cubicBezTo>
                <a:lnTo>
                  <a:pt x="20558" y="6396"/>
                </a:lnTo>
                <a:lnTo>
                  <a:pt x="19525" y="6396"/>
                </a:lnTo>
                <a:cubicBezTo>
                  <a:pt x="18760" y="6398"/>
                  <a:pt x="18462" y="6422"/>
                  <a:pt x="18374" y="6478"/>
                </a:cubicBezTo>
                <a:cubicBezTo>
                  <a:pt x="18264" y="6547"/>
                  <a:pt x="18059" y="6924"/>
                  <a:pt x="18041" y="7091"/>
                </a:cubicBezTo>
                <a:cubicBezTo>
                  <a:pt x="18028" y="7217"/>
                  <a:pt x="17875" y="7552"/>
                  <a:pt x="17816" y="7587"/>
                </a:cubicBezTo>
                <a:cubicBezTo>
                  <a:pt x="17784" y="7605"/>
                  <a:pt x="17767" y="7645"/>
                  <a:pt x="17780" y="7677"/>
                </a:cubicBezTo>
                <a:cubicBezTo>
                  <a:pt x="17803" y="7734"/>
                  <a:pt x="17722" y="7982"/>
                  <a:pt x="17353" y="8975"/>
                </a:cubicBezTo>
                <a:cubicBezTo>
                  <a:pt x="17218" y="9338"/>
                  <a:pt x="17138" y="9501"/>
                  <a:pt x="17097" y="9489"/>
                </a:cubicBezTo>
                <a:cubicBezTo>
                  <a:pt x="17037" y="9472"/>
                  <a:pt x="16542" y="8208"/>
                  <a:pt x="16504" y="7975"/>
                </a:cubicBezTo>
                <a:cubicBezTo>
                  <a:pt x="16492" y="7904"/>
                  <a:pt x="16463" y="7830"/>
                  <a:pt x="16444" y="7812"/>
                </a:cubicBezTo>
                <a:cubicBezTo>
                  <a:pt x="16426" y="7795"/>
                  <a:pt x="16386" y="7705"/>
                  <a:pt x="16355" y="7605"/>
                </a:cubicBezTo>
                <a:cubicBezTo>
                  <a:pt x="16294" y="7405"/>
                  <a:pt x="16164" y="7072"/>
                  <a:pt x="16076" y="6901"/>
                </a:cubicBezTo>
                <a:cubicBezTo>
                  <a:pt x="16013" y="6778"/>
                  <a:pt x="15824" y="6657"/>
                  <a:pt x="15619" y="6604"/>
                </a:cubicBezTo>
                <a:cubicBezTo>
                  <a:pt x="15418" y="6551"/>
                  <a:pt x="15312" y="6316"/>
                  <a:pt x="15275" y="5846"/>
                </a:cubicBezTo>
                <a:cubicBezTo>
                  <a:pt x="15266" y="5732"/>
                  <a:pt x="15240" y="5581"/>
                  <a:pt x="15216" y="5513"/>
                </a:cubicBezTo>
                <a:cubicBezTo>
                  <a:pt x="15192" y="5445"/>
                  <a:pt x="15182" y="5355"/>
                  <a:pt x="15192" y="5314"/>
                </a:cubicBezTo>
                <a:cubicBezTo>
                  <a:pt x="15202" y="5274"/>
                  <a:pt x="15190" y="5213"/>
                  <a:pt x="15168" y="5179"/>
                </a:cubicBezTo>
                <a:cubicBezTo>
                  <a:pt x="15132" y="5124"/>
                  <a:pt x="14992" y="4608"/>
                  <a:pt x="14972" y="4449"/>
                </a:cubicBezTo>
                <a:cubicBezTo>
                  <a:pt x="14964" y="4386"/>
                  <a:pt x="14861" y="4048"/>
                  <a:pt x="14794" y="3863"/>
                </a:cubicBezTo>
                <a:cubicBezTo>
                  <a:pt x="14777" y="3816"/>
                  <a:pt x="14723" y="3641"/>
                  <a:pt x="14669" y="3484"/>
                </a:cubicBezTo>
                <a:cubicBezTo>
                  <a:pt x="14616" y="3327"/>
                  <a:pt x="14542" y="3160"/>
                  <a:pt x="14509" y="3105"/>
                </a:cubicBezTo>
                <a:cubicBezTo>
                  <a:pt x="14477" y="3050"/>
                  <a:pt x="14463" y="2986"/>
                  <a:pt x="14474" y="2970"/>
                </a:cubicBezTo>
                <a:cubicBezTo>
                  <a:pt x="14484" y="2953"/>
                  <a:pt x="14445" y="2860"/>
                  <a:pt x="14385" y="2762"/>
                </a:cubicBezTo>
                <a:cubicBezTo>
                  <a:pt x="14324" y="2665"/>
                  <a:pt x="14284" y="2554"/>
                  <a:pt x="14295" y="2510"/>
                </a:cubicBezTo>
                <a:cubicBezTo>
                  <a:pt x="14307" y="2466"/>
                  <a:pt x="14297" y="2438"/>
                  <a:pt x="14278" y="2456"/>
                </a:cubicBezTo>
                <a:cubicBezTo>
                  <a:pt x="14259" y="2474"/>
                  <a:pt x="14163" y="2346"/>
                  <a:pt x="14064" y="2167"/>
                </a:cubicBezTo>
                <a:cubicBezTo>
                  <a:pt x="13965" y="1989"/>
                  <a:pt x="13850" y="1794"/>
                  <a:pt x="13809" y="1734"/>
                </a:cubicBezTo>
                <a:cubicBezTo>
                  <a:pt x="13659" y="1520"/>
                  <a:pt x="13303" y="1121"/>
                  <a:pt x="13263" y="1121"/>
                </a:cubicBezTo>
                <a:cubicBezTo>
                  <a:pt x="13240" y="1121"/>
                  <a:pt x="13215" y="1087"/>
                  <a:pt x="13203" y="1040"/>
                </a:cubicBezTo>
                <a:cubicBezTo>
                  <a:pt x="13191" y="993"/>
                  <a:pt x="13166" y="962"/>
                  <a:pt x="13150" y="977"/>
                </a:cubicBezTo>
                <a:cubicBezTo>
                  <a:pt x="13134" y="992"/>
                  <a:pt x="13082" y="957"/>
                  <a:pt x="13031" y="896"/>
                </a:cubicBezTo>
                <a:cubicBezTo>
                  <a:pt x="12980" y="835"/>
                  <a:pt x="12853" y="740"/>
                  <a:pt x="12752" y="688"/>
                </a:cubicBezTo>
                <a:cubicBezTo>
                  <a:pt x="12651" y="637"/>
                  <a:pt x="12541" y="561"/>
                  <a:pt x="12509" y="517"/>
                </a:cubicBezTo>
                <a:cubicBezTo>
                  <a:pt x="12476" y="473"/>
                  <a:pt x="12409" y="436"/>
                  <a:pt x="12354" y="436"/>
                </a:cubicBezTo>
                <a:cubicBezTo>
                  <a:pt x="12300" y="436"/>
                  <a:pt x="12189" y="400"/>
                  <a:pt x="12111" y="355"/>
                </a:cubicBezTo>
                <a:cubicBezTo>
                  <a:pt x="12033" y="310"/>
                  <a:pt x="11867" y="246"/>
                  <a:pt x="11743" y="211"/>
                </a:cubicBezTo>
                <a:cubicBezTo>
                  <a:pt x="11619" y="175"/>
                  <a:pt x="11495" y="129"/>
                  <a:pt x="11464" y="111"/>
                </a:cubicBezTo>
                <a:cubicBezTo>
                  <a:pt x="11402" y="75"/>
                  <a:pt x="11391" y="73"/>
                  <a:pt x="10431" y="12"/>
                </a:cubicBezTo>
                <a:cubicBezTo>
                  <a:pt x="10225" y="-1"/>
                  <a:pt x="10031" y="-3"/>
                  <a:pt x="9849" y="3"/>
                </a:cubicBezTo>
                <a:close/>
                <a:moveTo>
                  <a:pt x="10490" y="4313"/>
                </a:moveTo>
                <a:cubicBezTo>
                  <a:pt x="10548" y="4313"/>
                  <a:pt x="10825" y="4723"/>
                  <a:pt x="10942" y="4981"/>
                </a:cubicBezTo>
                <a:cubicBezTo>
                  <a:pt x="11243" y="5647"/>
                  <a:pt x="11440" y="6493"/>
                  <a:pt x="11583" y="7731"/>
                </a:cubicBezTo>
                <a:cubicBezTo>
                  <a:pt x="11654" y="8352"/>
                  <a:pt x="11666" y="8660"/>
                  <a:pt x="11666" y="10076"/>
                </a:cubicBezTo>
                <a:cubicBezTo>
                  <a:pt x="11666" y="11848"/>
                  <a:pt x="11623" y="12595"/>
                  <a:pt x="11446" y="13601"/>
                </a:cubicBezTo>
                <a:cubicBezTo>
                  <a:pt x="11216" y="14910"/>
                  <a:pt x="10788" y="15905"/>
                  <a:pt x="10295" y="16289"/>
                </a:cubicBezTo>
                <a:cubicBezTo>
                  <a:pt x="10077" y="16458"/>
                  <a:pt x="10018" y="16434"/>
                  <a:pt x="9832" y="16072"/>
                </a:cubicBezTo>
                <a:cubicBezTo>
                  <a:pt x="9260" y="14966"/>
                  <a:pt x="8981" y="13164"/>
                  <a:pt x="8983" y="10590"/>
                </a:cubicBezTo>
                <a:cubicBezTo>
                  <a:pt x="8985" y="7506"/>
                  <a:pt x="9426" y="5363"/>
                  <a:pt x="10229" y="4548"/>
                </a:cubicBezTo>
                <a:cubicBezTo>
                  <a:pt x="10354" y="4421"/>
                  <a:pt x="10472" y="4313"/>
                  <a:pt x="10490" y="43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9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3220" y="3676793"/>
            <a:ext cx="4474371" cy="2517669"/>
          </a:xfrm>
          <a:prstGeom prst="rect">
            <a:avLst/>
          </a:prstGeom>
          <a:ln w="25400">
            <a:solidFill>
              <a:srgbClr val="2C65A6"/>
            </a:solidFill>
            <a:miter lim="400000"/>
          </a:ln>
        </p:spPr>
      </p:pic>
      <p:grpSp>
        <p:nvGrpSpPr>
          <p:cNvPr id="502" name="Raggruppa"/>
          <p:cNvGrpSpPr/>
          <p:nvPr/>
        </p:nvGrpSpPr>
        <p:grpSpPr>
          <a:xfrm>
            <a:off x="6985558" y="2398399"/>
            <a:ext cx="4087237" cy="3999936"/>
            <a:chOff x="0" y="0"/>
            <a:chExt cx="4087236" cy="3999934"/>
          </a:xfrm>
        </p:grpSpPr>
        <p:sp>
          <p:nvSpPr>
            <p:cNvPr id="500" name="Corriere della sera"/>
            <p:cNvSpPr txBox="1"/>
            <p:nvPr/>
          </p:nvSpPr>
          <p:spPr>
            <a:xfrm>
              <a:off x="1103685" y="0"/>
              <a:ext cx="2000329" cy="345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just">
                <a:defRPr b="1" sz="17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Corriere della sera</a:t>
              </a:r>
            </a:p>
          </p:txBody>
        </p:sp>
        <p:pic>
          <p:nvPicPr>
            <p:cNvPr id="501" name="Immagine" descr="Immagin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9407" t="0" r="19407" b="0"/>
            <a:stretch>
              <a:fillRect/>
            </a:stretch>
          </p:blipFill>
          <p:spPr>
            <a:xfrm>
              <a:off x="0" y="520134"/>
              <a:ext cx="4087237" cy="3479801"/>
            </a:xfrm>
            <a:prstGeom prst="rect">
              <a:avLst/>
            </a:prstGeom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</p:pic>
      </p:grpSp>
      <p:sp>
        <p:nvSpPr>
          <p:cNvPr id="503" name="Linea"/>
          <p:cNvSpPr/>
          <p:nvPr/>
        </p:nvSpPr>
        <p:spPr>
          <a:xfrm>
            <a:off x="4605428" y="1311162"/>
            <a:ext cx="3809182" cy="1"/>
          </a:xfrm>
          <a:prstGeom prst="line">
            <a:avLst/>
          </a:prstGeom>
          <a:ln w="38100">
            <a:solidFill>
              <a:srgbClr val="BE0B0E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7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7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7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7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7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7" grpId="2"/>
      <p:bldP build="whole" bldLvl="1" animBg="1" rev="0" advAuto="0" spid="503" grpId="4"/>
      <p:bldP build="whole" bldLvl="1" animBg="1" rev="0" advAuto="0" spid="499" grpId="5"/>
      <p:bldP build="whole" bldLvl="1" animBg="1" rev="0" advAuto="0" spid="502" grpId="6"/>
      <p:bldP build="whole" bldLvl="1" animBg="1" rev="0" advAuto="0" spid="498" grpId="3"/>
      <p:bldP build="whole" bldLvl="1" animBg="1" rev="0" advAuto="0" spid="49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506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9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507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8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510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Da cosa dobbiamo difenderci ?</a:t>
            </a:r>
          </a:p>
        </p:txBody>
      </p:sp>
      <p:sp>
        <p:nvSpPr>
          <p:cNvPr id="511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grpSp>
        <p:nvGrpSpPr>
          <p:cNvPr id="521" name="Raggruppa"/>
          <p:cNvGrpSpPr/>
          <p:nvPr/>
        </p:nvGrpSpPr>
        <p:grpSpPr>
          <a:xfrm>
            <a:off x="1098623" y="1870175"/>
            <a:ext cx="4436094" cy="3117650"/>
            <a:chOff x="0" y="0"/>
            <a:chExt cx="4436091" cy="3117648"/>
          </a:xfrm>
        </p:grpSpPr>
        <p:sp>
          <p:nvSpPr>
            <p:cNvPr id="512" name="Esagono 26"/>
            <p:cNvSpPr/>
            <p:nvPr/>
          </p:nvSpPr>
          <p:spPr>
            <a:xfrm>
              <a:off x="2013644" y="0"/>
              <a:ext cx="1054745" cy="101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83" y="0"/>
                  </a:lnTo>
                  <a:lnTo>
                    <a:pt x="16917" y="0"/>
                  </a:lnTo>
                  <a:lnTo>
                    <a:pt x="21600" y="10800"/>
                  </a:lnTo>
                  <a:lnTo>
                    <a:pt x="16917" y="21600"/>
                  </a:lnTo>
                  <a:lnTo>
                    <a:pt x="4683" y="21600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3" name="Esagono 29"/>
            <p:cNvSpPr/>
            <p:nvPr/>
          </p:nvSpPr>
          <p:spPr>
            <a:xfrm>
              <a:off x="2013644" y="961478"/>
              <a:ext cx="1054745" cy="101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83" y="0"/>
                  </a:lnTo>
                  <a:lnTo>
                    <a:pt x="16917" y="0"/>
                  </a:lnTo>
                  <a:lnTo>
                    <a:pt x="21600" y="10800"/>
                  </a:lnTo>
                  <a:lnTo>
                    <a:pt x="16917" y="21600"/>
                  </a:lnTo>
                  <a:lnTo>
                    <a:pt x="4683" y="21600"/>
                  </a:lnTo>
                  <a:close/>
                </a:path>
              </a:pathLst>
            </a:cu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Esagono 32"/>
            <p:cNvSpPr/>
            <p:nvPr/>
          </p:nvSpPr>
          <p:spPr>
            <a:xfrm>
              <a:off x="1188773" y="510301"/>
              <a:ext cx="1054745" cy="99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08" y="0"/>
                  </a:lnTo>
                  <a:lnTo>
                    <a:pt x="16992" y="0"/>
                  </a:lnTo>
                  <a:lnTo>
                    <a:pt x="21600" y="10800"/>
                  </a:lnTo>
                  <a:lnTo>
                    <a:pt x="16992" y="21600"/>
                  </a:lnTo>
                  <a:lnTo>
                    <a:pt x="4608" y="21600"/>
                  </a:lnTo>
                  <a:close/>
                </a:path>
              </a:pathLst>
            </a:cu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Esagono 35"/>
            <p:cNvSpPr/>
            <p:nvPr/>
          </p:nvSpPr>
          <p:spPr>
            <a:xfrm>
              <a:off x="2013644" y="1994171"/>
              <a:ext cx="1054745" cy="101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83" y="0"/>
                  </a:lnTo>
                  <a:lnTo>
                    <a:pt x="16917" y="0"/>
                  </a:lnTo>
                  <a:lnTo>
                    <a:pt x="21600" y="10800"/>
                  </a:lnTo>
                  <a:lnTo>
                    <a:pt x="16917" y="21600"/>
                  </a:lnTo>
                  <a:lnTo>
                    <a:pt x="4683" y="21600"/>
                  </a:lnTo>
                  <a:close/>
                </a:path>
              </a:pathLst>
            </a:cu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,</a:t>
              </a:r>
            </a:p>
          </p:txBody>
        </p:sp>
        <p:sp>
          <p:nvSpPr>
            <p:cNvPr id="516" name="Esagono 38"/>
            <p:cNvSpPr/>
            <p:nvPr/>
          </p:nvSpPr>
          <p:spPr>
            <a:xfrm>
              <a:off x="1188773" y="1497585"/>
              <a:ext cx="1054745" cy="988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574" y="0"/>
                  </a:lnTo>
                  <a:lnTo>
                    <a:pt x="17026" y="0"/>
                  </a:lnTo>
                  <a:lnTo>
                    <a:pt x="21600" y="10800"/>
                  </a:lnTo>
                  <a:lnTo>
                    <a:pt x="17026" y="21600"/>
                  </a:lnTo>
                  <a:lnTo>
                    <a:pt x="4574" y="21600"/>
                  </a:lnTo>
                  <a:close/>
                </a:path>
              </a:pathLst>
            </a:cu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7" name="CasellaDiTesto 40"/>
            <p:cNvSpPr txBox="1"/>
            <p:nvPr/>
          </p:nvSpPr>
          <p:spPr>
            <a:xfrm>
              <a:off x="0" y="2272893"/>
              <a:ext cx="2468500" cy="844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Onde Elettromagnetiche</a:t>
              </a:r>
            </a:p>
          </p:txBody>
        </p:sp>
        <p:sp>
          <p:nvSpPr>
            <p:cNvPr id="518" name="CasellaDiTesto 44"/>
            <p:cNvSpPr txBox="1"/>
            <p:nvPr/>
          </p:nvSpPr>
          <p:spPr>
            <a:xfrm>
              <a:off x="3028336" y="1569556"/>
              <a:ext cx="1407756" cy="844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Radiazioni terrestri</a:t>
              </a:r>
            </a:p>
          </p:txBody>
        </p:sp>
        <p:sp>
          <p:nvSpPr>
            <p:cNvPr id="519" name="CasellaDiTesto 45"/>
            <p:cNvSpPr txBox="1"/>
            <p:nvPr/>
          </p:nvSpPr>
          <p:spPr>
            <a:xfrm>
              <a:off x="2994379" y="538804"/>
              <a:ext cx="1334326" cy="481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Elettricità</a:t>
              </a:r>
            </a:p>
          </p:txBody>
        </p:sp>
        <p:sp>
          <p:nvSpPr>
            <p:cNvPr id="520" name="CasellaDiTesto 47"/>
            <p:cNvSpPr txBox="1"/>
            <p:nvPr/>
          </p:nvSpPr>
          <p:spPr>
            <a:xfrm>
              <a:off x="256260" y="759791"/>
              <a:ext cx="772357" cy="481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WiFi</a:t>
              </a:r>
            </a:p>
          </p:txBody>
        </p:sp>
      </p:grpSp>
      <p:grpSp>
        <p:nvGrpSpPr>
          <p:cNvPr id="524" name="Raggruppa"/>
          <p:cNvGrpSpPr/>
          <p:nvPr/>
        </p:nvGrpSpPr>
        <p:grpSpPr>
          <a:xfrm>
            <a:off x="7196259" y="1973605"/>
            <a:ext cx="2458815" cy="2964641"/>
            <a:chOff x="-1" y="64"/>
            <a:chExt cx="2458813" cy="2964640"/>
          </a:xfrm>
        </p:grpSpPr>
        <p:sp>
          <p:nvSpPr>
            <p:cNvPr id="522" name="CasellaDiTesto 47"/>
            <p:cNvSpPr txBox="1"/>
            <p:nvPr/>
          </p:nvSpPr>
          <p:spPr>
            <a:xfrm>
              <a:off x="679327" y="2530623"/>
              <a:ext cx="1100157" cy="434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Geopatie</a:t>
              </a:r>
            </a:p>
          </p:txBody>
        </p:sp>
        <p:pic>
          <p:nvPicPr>
            <p:cNvPr id="523" name="Schermata 2022-03-20 alle 08.31.39.png" descr="Schermata 2022-03-20 alle 08.31.39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626" t="1621" r="3907" b="1191"/>
            <a:stretch>
              <a:fillRect/>
            </a:stretch>
          </p:blipFill>
          <p:spPr>
            <a:xfrm>
              <a:off x="-2" y="64"/>
              <a:ext cx="2458815" cy="2475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428" fill="norm" stroke="1" extrusionOk="0">
                  <a:moveTo>
                    <a:pt x="10417" y="6"/>
                  </a:moveTo>
                  <a:cubicBezTo>
                    <a:pt x="5424" y="177"/>
                    <a:pt x="991" y="3782"/>
                    <a:pt x="94" y="8993"/>
                  </a:cubicBezTo>
                  <a:cubicBezTo>
                    <a:pt x="30" y="9362"/>
                    <a:pt x="-1" y="10063"/>
                    <a:pt x="0" y="10758"/>
                  </a:cubicBezTo>
                  <a:cubicBezTo>
                    <a:pt x="1" y="11454"/>
                    <a:pt x="33" y="12144"/>
                    <a:pt x="97" y="12497"/>
                  </a:cubicBezTo>
                  <a:cubicBezTo>
                    <a:pt x="971" y="17277"/>
                    <a:pt x="4758" y="20760"/>
                    <a:pt x="9748" y="21377"/>
                  </a:cubicBezTo>
                  <a:cubicBezTo>
                    <a:pt x="11290" y="21567"/>
                    <a:pt x="13530" y="21219"/>
                    <a:pt x="15164" y="20535"/>
                  </a:cubicBezTo>
                  <a:cubicBezTo>
                    <a:pt x="18311" y="19217"/>
                    <a:pt x="20769" y="16269"/>
                    <a:pt x="21462" y="12988"/>
                  </a:cubicBezTo>
                  <a:cubicBezTo>
                    <a:pt x="21537" y="12628"/>
                    <a:pt x="21582" y="11759"/>
                    <a:pt x="21591" y="10879"/>
                  </a:cubicBezTo>
                  <a:cubicBezTo>
                    <a:pt x="21599" y="9998"/>
                    <a:pt x="21572" y="9105"/>
                    <a:pt x="21503" y="8708"/>
                  </a:cubicBezTo>
                  <a:cubicBezTo>
                    <a:pt x="21156" y="6694"/>
                    <a:pt x="20062" y="4653"/>
                    <a:pt x="18513" y="3125"/>
                  </a:cubicBezTo>
                  <a:cubicBezTo>
                    <a:pt x="17224" y="1854"/>
                    <a:pt x="15765" y="1006"/>
                    <a:pt x="13927" y="460"/>
                  </a:cubicBezTo>
                  <a:cubicBezTo>
                    <a:pt x="12751" y="110"/>
                    <a:pt x="11569" y="-33"/>
                    <a:pt x="1041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525" name="Non è Possibile fermare il progresso"/>
          <p:cNvSpPr txBox="1"/>
          <p:nvPr/>
        </p:nvSpPr>
        <p:spPr>
          <a:xfrm>
            <a:off x="777529" y="1392923"/>
            <a:ext cx="452235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Non è Possibile fermare il progresso</a:t>
            </a:r>
          </a:p>
        </p:txBody>
      </p:sp>
      <p:sp>
        <p:nvSpPr>
          <p:cNvPr id="526" name="Non è Possibile fermare la Natura."/>
          <p:cNvSpPr txBox="1"/>
          <p:nvPr/>
        </p:nvSpPr>
        <p:spPr>
          <a:xfrm>
            <a:off x="6312639" y="1392923"/>
            <a:ext cx="4226060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Non è Possibile fermare la Natura.</a:t>
            </a:r>
          </a:p>
        </p:txBody>
      </p:sp>
      <p:sp>
        <p:nvSpPr>
          <p:cNvPr id="527" name="Rectangle: Rounded Corners 79"/>
          <p:cNvSpPr/>
          <p:nvPr/>
        </p:nvSpPr>
        <p:spPr>
          <a:xfrm flipH="1" rot="10800000">
            <a:off x="3772759" y="831945"/>
            <a:ext cx="2700260" cy="82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" y="21600"/>
                </a:moveTo>
                <a:lnTo>
                  <a:pt x="21561" y="21600"/>
                </a:lnTo>
                <a:cubicBezTo>
                  <a:pt x="21583" y="21600"/>
                  <a:pt x="21600" y="21032"/>
                  <a:pt x="21600" y="20331"/>
                </a:cubicBezTo>
                <a:lnTo>
                  <a:pt x="21600" y="1269"/>
                </a:lnTo>
                <a:cubicBezTo>
                  <a:pt x="21600" y="568"/>
                  <a:pt x="21583" y="0"/>
                  <a:pt x="21561" y="0"/>
                </a:cubicBezTo>
                <a:lnTo>
                  <a:pt x="39" y="0"/>
                </a:lnTo>
                <a:cubicBezTo>
                  <a:pt x="17" y="0"/>
                  <a:pt x="0" y="568"/>
                  <a:pt x="0" y="1269"/>
                </a:cubicBezTo>
                <a:lnTo>
                  <a:pt x="0" y="20331"/>
                </a:lnTo>
                <a:cubicBezTo>
                  <a:pt x="0" y="21032"/>
                  <a:pt x="17" y="21600"/>
                  <a:pt x="39" y="21600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7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6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7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7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5" grpId="2"/>
      <p:bldP build="whole" bldLvl="1" animBg="1" rev="0" advAuto="0" spid="521" grpId="3"/>
      <p:bldP build="whole" bldLvl="1" animBg="1" rev="0" advAuto="0" spid="526" grpId="4"/>
      <p:bldP build="whole" bldLvl="1" animBg="1" rev="0" advAuto="0" spid="524" grpId="5"/>
      <p:bldP build="whole" bldLvl="1" animBg="1" rev="0" advAuto="0" spid="5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530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3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531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2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534" name="TextBox 28"/>
          <p:cNvSpPr txBox="1"/>
          <p:nvPr/>
        </p:nvSpPr>
        <p:spPr>
          <a:xfrm>
            <a:off x="706801" y="347342"/>
            <a:ext cx="45375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Noi dove Viviamo ?</a:t>
            </a:r>
          </a:p>
        </p:txBody>
      </p:sp>
      <p:sp>
        <p:nvSpPr>
          <p:cNvPr id="535" name="Rectangle: Rounded Corners 79"/>
          <p:cNvSpPr/>
          <p:nvPr/>
        </p:nvSpPr>
        <p:spPr>
          <a:xfrm flipH="1" rot="10800000">
            <a:off x="754773" y="850263"/>
            <a:ext cx="4673392" cy="47963"/>
          </a:xfrm>
          <a:prstGeom prst="roundRect">
            <a:avLst>
              <a:gd name="adj" fmla="val 10086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53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8012" t="4463" r="8355" b="4482"/>
          <a:stretch>
            <a:fillRect/>
          </a:stretch>
        </p:blipFill>
        <p:spPr>
          <a:xfrm>
            <a:off x="5220394" y="1479610"/>
            <a:ext cx="6154342" cy="4460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fill="norm" stroke="1" extrusionOk="0">
                <a:moveTo>
                  <a:pt x="10341" y="7"/>
                </a:moveTo>
                <a:cubicBezTo>
                  <a:pt x="10297" y="-15"/>
                  <a:pt x="10242" y="11"/>
                  <a:pt x="10185" y="90"/>
                </a:cubicBezTo>
                <a:cubicBezTo>
                  <a:pt x="10137" y="156"/>
                  <a:pt x="10099" y="157"/>
                  <a:pt x="10025" y="94"/>
                </a:cubicBezTo>
                <a:cubicBezTo>
                  <a:pt x="9943" y="24"/>
                  <a:pt x="9934" y="30"/>
                  <a:pt x="9954" y="136"/>
                </a:cubicBezTo>
                <a:cubicBezTo>
                  <a:pt x="9967" y="204"/>
                  <a:pt x="9942" y="301"/>
                  <a:pt x="9898" y="351"/>
                </a:cubicBezTo>
                <a:cubicBezTo>
                  <a:pt x="9832" y="427"/>
                  <a:pt x="9787" y="406"/>
                  <a:pt x="9626" y="224"/>
                </a:cubicBezTo>
                <a:cubicBezTo>
                  <a:pt x="9486" y="65"/>
                  <a:pt x="9418" y="27"/>
                  <a:pt x="9370" y="82"/>
                </a:cubicBezTo>
                <a:cubicBezTo>
                  <a:pt x="9334" y="123"/>
                  <a:pt x="9276" y="132"/>
                  <a:pt x="9239" y="101"/>
                </a:cubicBezTo>
                <a:cubicBezTo>
                  <a:pt x="9186" y="57"/>
                  <a:pt x="9185" y="69"/>
                  <a:pt x="9239" y="161"/>
                </a:cubicBezTo>
                <a:cubicBezTo>
                  <a:pt x="9392" y="420"/>
                  <a:pt x="9214" y="433"/>
                  <a:pt x="5700" y="412"/>
                </a:cubicBezTo>
                <a:lnTo>
                  <a:pt x="2304" y="391"/>
                </a:lnTo>
                <a:lnTo>
                  <a:pt x="2304" y="1363"/>
                </a:lnTo>
                <a:cubicBezTo>
                  <a:pt x="2304" y="2494"/>
                  <a:pt x="2308" y="2485"/>
                  <a:pt x="1804" y="2436"/>
                </a:cubicBezTo>
                <a:lnTo>
                  <a:pt x="1485" y="2406"/>
                </a:lnTo>
                <a:lnTo>
                  <a:pt x="1470" y="2955"/>
                </a:lnTo>
                <a:lnTo>
                  <a:pt x="1454" y="3506"/>
                </a:lnTo>
                <a:lnTo>
                  <a:pt x="864" y="3506"/>
                </a:lnTo>
                <a:cubicBezTo>
                  <a:pt x="375" y="3506"/>
                  <a:pt x="272" y="3523"/>
                  <a:pt x="272" y="3610"/>
                </a:cubicBezTo>
                <a:cubicBezTo>
                  <a:pt x="272" y="3674"/>
                  <a:pt x="321" y="3717"/>
                  <a:pt x="400" y="3717"/>
                </a:cubicBezTo>
                <a:lnTo>
                  <a:pt x="529" y="3717"/>
                </a:lnTo>
                <a:lnTo>
                  <a:pt x="542" y="7241"/>
                </a:lnTo>
                <a:cubicBezTo>
                  <a:pt x="554" y="10394"/>
                  <a:pt x="546" y="10767"/>
                  <a:pt x="474" y="10806"/>
                </a:cubicBezTo>
                <a:cubicBezTo>
                  <a:pt x="429" y="10829"/>
                  <a:pt x="366" y="10813"/>
                  <a:pt x="334" y="10769"/>
                </a:cubicBezTo>
                <a:cubicBezTo>
                  <a:pt x="302" y="10725"/>
                  <a:pt x="215" y="10688"/>
                  <a:pt x="139" y="10688"/>
                </a:cubicBezTo>
                <a:lnTo>
                  <a:pt x="0" y="10688"/>
                </a:lnTo>
                <a:lnTo>
                  <a:pt x="7" y="11501"/>
                </a:lnTo>
                <a:lnTo>
                  <a:pt x="14" y="12313"/>
                </a:lnTo>
                <a:lnTo>
                  <a:pt x="203" y="12303"/>
                </a:lnTo>
                <a:cubicBezTo>
                  <a:pt x="348" y="12296"/>
                  <a:pt x="399" y="12258"/>
                  <a:pt x="421" y="12146"/>
                </a:cubicBezTo>
                <a:cubicBezTo>
                  <a:pt x="440" y="12044"/>
                  <a:pt x="464" y="12022"/>
                  <a:pt x="501" y="12073"/>
                </a:cubicBezTo>
                <a:cubicBezTo>
                  <a:pt x="574" y="12173"/>
                  <a:pt x="551" y="19007"/>
                  <a:pt x="478" y="18990"/>
                </a:cubicBezTo>
                <a:cubicBezTo>
                  <a:pt x="449" y="18984"/>
                  <a:pt x="392" y="18969"/>
                  <a:pt x="351" y="18956"/>
                </a:cubicBezTo>
                <a:cubicBezTo>
                  <a:pt x="310" y="18943"/>
                  <a:pt x="270" y="18982"/>
                  <a:pt x="260" y="19042"/>
                </a:cubicBezTo>
                <a:cubicBezTo>
                  <a:pt x="245" y="19135"/>
                  <a:pt x="315" y="19152"/>
                  <a:pt x="724" y="19153"/>
                </a:cubicBezTo>
                <a:cubicBezTo>
                  <a:pt x="1383" y="19156"/>
                  <a:pt x="1378" y="19153"/>
                  <a:pt x="1378" y="19701"/>
                </a:cubicBezTo>
                <a:cubicBezTo>
                  <a:pt x="1378" y="20040"/>
                  <a:pt x="1397" y="20166"/>
                  <a:pt x="1454" y="20196"/>
                </a:cubicBezTo>
                <a:cubicBezTo>
                  <a:pt x="1507" y="20224"/>
                  <a:pt x="1532" y="20338"/>
                  <a:pt x="1532" y="20555"/>
                </a:cubicBezTo>
                <a:lnTo>
                  <a:pt x="1532" y="20872"/>
                </a:lnTo>
                <a:lnTo>
                  <a:pt x="1906" y="20893"/>
                </a:lnTo>
                <a:lnTo>
                  <a:pt x="2277" y="20914"/>
                </a:lnTo>
                <a:lnTo>
                  <a:pt x="2294" y="21249"/>
                </a:lnTo>
                <a:lnTo>
                  <a:pt x="2309" y="21585"/>
                </a:lnTo>
                <a:lnTo>
                  <a:pt x="9920" y="21585"/>
                </a:lnTo>
                <a:cubicBezTo>
                  <a:pt x="16651" y="21585"/>
                  <a:pt x="17533" y="21573"/>
                  <a:pt x="17533" y="21479"/>
                </a:cubicBezTo>
                <a:cubicBezTo>
                  <a:pt x="17533" y="21421"/>
                  <a:pt x="17509" y="21369"/>
                  <a:pt x="17481" y="21364"/>
                </a:cubicBezTo>
                <a:cubicBezTo>
                  <a:pt x="17453" y="21359"/>
                  <a:pt x="17401" y="21351"/>
                  <a:pt x="17366" y="21346"/>
                </a:cubicBezTo>
                <a:cubicBezTo>
                  <a:pt x="17293" y="21337"/>
                  <a:pt x="17251" y="21066"/>
                  <a:pt x="17297" y="20901"/>
                </a:cubicBezTo>
                <a:cubicBezTo>
                  <a:pt x="17322" y="20814"/>
                  <a:pt x="17342" y="20809"/>
                  <a:pt x="17403" y="20878"/>
                </a:cubicBezTo>
                <a:cubicBezTo>
                  <a:pt x="17466" y="20949"/>
                  <a:pt x="17488" y="20932"/>
                  <a:pt x="17530" y="20780"/>
                </a:cubicBezTo>
                <a:lnTo>
                  <a:pt x="17581" y="20596"/>
                </a:lnTo>
                <a:lnTo>
                  <a:pt x="18342" y="20588"/>
                </a:lnTo>
                <a:cubicBezTo>
                  <a:pt x="18760" y="20584"/>
                  <a:pt x="19151" y="20585"/>
                  <a:pt x="19211" y="20592"/>
                </a:cubicBezTo>
                <a:cubicBezTo>
                  <a:pt x="19314" y="20603"/>
                  <a:pt x="19320" y="20573"/>
                  <a:pt x="19314" y="20087"/>
                </a:cubicBezTo>
                <a:lnTo>
                  <a:pt x="19307" y="19568"/>
                </a:lnTo>
                <a:lnTo>
                  <a:pt x="19838" y="19549"/>
                </a:lnTo>
                <a:lnTo>
                  <a:pt x="20369" y="19528"/>
                </a:lnTo>
                <a:lnTo>
                  <a:pt x="20353" y="19336"/>
                </a:lnTo>
                <a:lnTo>
                  <a:pt x="20337" y="19144"/>
                </a:lnTo>
                <a:lnTo>
                  <a:pt x="20969" y="19140"/>
                </a:lnTo>
                <a:lnTo>
                  <a:pt x="21600" y="19136"/>
                </a:lnTo>
                <a:lnTo>
                  <a:pt x="21599" y="11499"/>
                </a:lnTo>
                <a:cubicBezTo>
                  <a:pt x="21598" y="7297"/>
                  <a:pt x="21597" y="3777"/>
                  <a:pt x="21597" y="3677"/>
                </a:cubicBezTo>
                <a:lnTo>
                  <a:pt x="21597" y="3495"/>
                </a:lnTo>
                <a:lnTo>
                  <a:pt x="20993" y="3500"/>
                </a:lnTo>
                <a:lnTo>
                  <a:pt x="20388" y="3506"/>
                </a:lnTo>
                <a:lnTo>
                  <a:pt x="20371" y="3312"/>
                </a:lnTo>
                <a:lnTo>
                  <a:pt x="20356" y="3118"/>
                </a:lnTo>
                <a:lnTo>
                  <a:pt x="19832" y="3135"/>
                </a:lnTo>
                <a:lnTo>
                  <a:pt x="19307" y="3151"/>
                </a:lnTo>
                <a:lnTo>
                  <a:pt x="19307" y="2646"/>
                </a:lnTo>
                <a:cubicBezTo>
                  <a:pt x="19307" y="2182"/>
                  <a:pt x="19300" y="2146"/>
                  <a:pt x="19215" y="2208"/>
                </a:cubicBezTo>
                <a:cubicBezTo>
                  <a:pt x="19165" y="2245"/>
                  <a:pt x="19027" y="2266"/>
                  <a:pt x="18907" y="2254"/>
                </a:cubicBezTo>
                <a:cubicBezTo>
                  <a:pt x="18705" y="2234"/>
                  <a:pt x="18690" y="2219"/>
                  <a:pt x="18690" y="2020"/>
                </a:cubicBezTo>
                <a:lnTo>
                  <a:pt x="18690" y="1807"/>
                </a:lnTo>
                <a:lnTo>
                  <a:pt x="18140" y="1797"/>
                </a:lnTo>
                <a:cubicBezTo>
                  <a:pt x="17614" y="1787"/>
                  <a:pt x="17589" y="1794"/>
                  <a:pt x="17574" y="1939"/>
                </a:cubicBezTo>
                <a:cubicBezTo>
                  <a:pt x="17563" y="2048"/>
                  <a:pt x="17522" y="2090"/>
                  <a:pt x="17430" y="2089"/>
                </a:cubicBezTo>
                <a:cubicBezTo>
                  <a:pt x="17308" y="2088"/>
                  <a:pt x="17301" y="2068"/>
                  <a:pt x="17301" y="1701"/>
                </a:cubicBezTo>
                <a:cubicBezTo>
                  <a:pt x="17301" y="1339"/>
                  <a:pt x="17309" y="1314"/>
                  <a:pt x="17417" y="1334"/>
                </a:cubicBezTo>
                <a:cubicBezTo>
                  <a:pt x="17505" y="1351"/>
                  <a:pt x="17533" y="1320"/>
                  <a:pt x="17533" y="1209"/>
                </a:cubicBezTo>
                <a:cubicBezTo>
                  <a:pt x="17533" y="1046"/>
                  <a:pt x="17480" y="1022"/>
                  <a:pt x="17391" y="1146"/>
                </a:cubicBezTo>
                <a:cubicBezTo>
                  <a:pt x="17345" y="1209"/>
                  <a:pt x="17323" y="1203"/>
                  <a:pt x="17299" y="1117"/>
                </a:cubicBezTo>
                <a:cubicBezTo>
                  <a:pt x="17244" y="922"/>
                  <a:pt x="17298" y="683"/>
                  <a:pt x="17405" y="643"/>
                </a:cubicBezTo>
                <a:cubicBezTo>
                  <a:pt x="17522" y="599"/>
                  <a:pt x="17574" y="357"/>
                  <a:pt x="17466" y="357"/>
                </a:cubicBezTo>
                <a:cubicBezTo>
                  <a:pt x="17427" y="357"/>
                  <a:pt x="17353" y="421"/>
                  <a:pt x="17301" y="499"/>
                </a:cubicBezTo>
                <a:cubicBezTo>
                  <a:pt x="17210" y="638"/>
                  <a:pt x="17143" y="639"/>
                  <a:pt x="13798" y="639"/>
                </a:cubicBezTo>
                <a:cubicBezTo>
                  <a:pt x="11749" y="639"/>
                  <a:pt x="10376" y="613"/>
                  <a:pt x="10358" y="574"/>
                </a:cubicBezTo>
                <a:cubicBezTo>
                  <a:pt x="10341" y="537"/>
                  <a:pt x="10352" y="487"/>
                  <a:pt x="10381" y="462"/>
                </a:cubicBezTo>
                <a:cubicBezTo>
                  <a:pt x="10410" y="438"/>
                  <a:pt x="10428" y="325"/>
                  <a:pt x="10422" y="211"/>
                </a:cubicBezTo>
                <a:cubicBezTo>
                  <a:pt x="10416" y="100"/>
                  <a:pt x="10385" y="29"/>
                  <a:pt x="10341" y="7"/>
                </a:cubicBezTo>
                <a:close/>
                <a:moveTo>
                  <a:pt x="17116" y="366"/>
                </a:moveTo>
                <a:cubicBezTo>
                  <a:pt x="17098" y="365"/>
                  <a:pt x="17079" y="370"/>
                  <a:pt x="17060" y="380"/>
                </a:cubicBezTo>
                <a:cubicBezTo>
                  <a:pt x="17019" y="402"/>
                  <a:pt x="17031" y="419"/>
                  <a:pt x="17091" y="422"/>
                </a:cubicBezTo>
                <a:cubicBezTo>
                  <a:pt x="17145" y="425"/>
                  <a:pt x="17175" y="409"/>
                  <a:pt x="17158" y="386"/>
                </a:cubicBezTo>
                <a:cubicBezTo>
                  <a:pt x="17149" y="374"/>
                  <a:pt x="17134" y="367"/>
                  <a:pt x="17116" y="36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7" name="Schermata 2022-12-23 alle 16.18.18.png" descr="Schermata 2022-12-23 alle 16.18.18.png"/>
          <p:cNvPicPr>
            <a:picLocks noChangeAspect="1"/>
          </p:cNvPicPr>
          <p:nvPr/>
        </p:nvPicPr>
        <p:blipFill>
          <a:blip r:embed="rId5">
            <a:extLst/>
          </a:blip>
          <a:srcRect l="6608" t="6358" r="6707" b="8647"/>
          <a:stretch>
            <a:fillRect/>
          </a:stretch>
        </p:blipFill>
        <p:spPr>
          <a:xfrm>
            <a:off x="661724" y="2150834"/>
            <a:ext cx="4260091" cy="2841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4" fill="norm" stroke="1" extrusionOk="0">
                <a:moveTo>
                  <a:pt x="8634" y="0"/>
                </a:moveTo>
                <a:cubicBezTo>
                  <a:pt x="7627" y="1"/>
                  <a:pt x="6949" y="6"/>
                  <a:pt x="6170" y="9"/>
                </a:cubicBezTo>
                <a:cubicBezTo>
                  <a:pt x="5840" y="12"/>
                  <a:pt x="5316" y="12"/>
                  <a:pt x="5059" y="15"/>
                </a:cubicBezTo>
                <a:lnTo>
                  <a:pt x="3012" y="46"/>
                </a:lnTo>
                <a:cubicBezTo>
                  <a:pt x="2266" y="64"/>
                  <a:pt x="1697" y="89"/>
                  <a:pt x="1521" y="121"/>
                </a:cubicBezTo>
                <a:lnTo>
                  <a:pt x="1232" y="350"/>
                </a:lnTo>
                <a:cubicBezTo>
                  <a:pt x="780" y="707"/>
                  <a:pt x="460" y="1190"/>
                  <a:pt x="254" y="1819"/>
                </a:cubicBezTo>
                <a:cubicBezTo>
                  <a:pt x="104" y="2277"/>
                  <a:pt x="87" y="2476"/>
                  <a:pt x="47" y="4455"/>
                </a:cubicBezTo>
                <a:cubicBezTo>
                  <a:pt x="16" y="5974"/>
                  <a:pt x="1" y="8502"/>
                  <a:pt x="0" y="10975"/>
                </a:cubicBezTo>
                <a:cubicBezTo>
                  <a:pt x="0" y="13447"/>
                  <a:pt x="14" y="15864"/>
                  <a:pt x="45" y="17160"/>
                </a:cubicBezTo>
                <a:cubicBezTo>
                  <a:pt x="94" y="19250"/>
                  <a:pt x="106" y="19379"/>
                  <a:pt x="276" y="19871"/>
                </a:cubicBezTo>
                <a:cubicBezTo>
                  <a:pt x="465" y="20418"/>
                  <a:pt x="852" y="21007"/>
                  <a:pt x="1226" y="21313"/>
                </a:cubicBezTo>
                <a:cubicBezTo>
                  <a:pt x="1414" y="21466"/>
                  <a:pt x="1676" y="21504"/>
                  <a:pt x="2813" y="21551"/>
                </a:cubicBezTo>
                <a:cubicBezTo>
                  <a:pt x="3562" y="21581"/>
                  <a:pt x="7728" y="21600"/>
                  <a:pt x="12071" y="21593"/>
                </a:cubicBezTo>
                <a:cubicBezTo>
                  <a:pt x="17002" y="21585"/>
                  <a:pt x="19056" y="21564"/>
                  <a:pt x="19826" y="21506"/>
                </a:cubicBezTo>
                <a:cubicBezTo>
                  <a:pt x="19994" y="21482"/>
                  <a:pt x="20113" y="21459"/>
                  <a:pt x="20180" y="21433"/>
                </a:cubicBezTo>
                <a:cubicBezTo>
                  <a:pt x="20385" y="21353"/>
                  <a:pt x="20598" y="21175"/>
                  <a:pt x="20794" y="20936"/>
                </a:cubicBezTo>
                <a:cubicBezTo>
                  <a:pt x="20808" y="20918"/>
                  <a:pt x="20824" y="20900"/>
                  <a:pt x="20838" y="20881"/>
                </a:cubicBezTo>
                <a:cubicBezTo>
                  <a:pt x="20858" y="20855"/>
                  <a:pt x="20877" y="20827"/>
                  <a:pt x="20896" y="20800"/>
                </a:cubicBezTo>
                <a:cubicBezTo>
                  <a:pt x="20928" y="20756"/>
                  <a:pt x="20959" y="20714"/>
                  <a:pt x="20989" y="20667"/>
                </a:cubicBezTo>
                <a:cubicBezTo>
                  <a:pt x="20990" y="20666"/>
                  <a:pt x="20992" y="20662"/>
                  <a:pt x="20993" y="20661"/>
                </a:cubicBezTo>
                <a:cubicBezTo>
                  <a:pt x="20998" y="20653"/>
                  <a:pt x="21002" y="20645"/>
                  <a:pt x="21007" y="20637"/>
                </a:cubicBezTo>
                <a:cubicBezTo>
                  <a:pt x="21047" y="20573"/>
                  <a:pt x="21085" y="20508"/>
                  <a:pt x="21122" y="20441"/>
                </a:cubicBezTo>
                <a:cubicBezTo>
                  <a:pt x="21203" y="20289"/>
                  <a:pt x="21276" y="20129"/>
                  <a:pt x="21335" y="19964"/>
                </a:cubicBezTo>
                <a:lnTo>
                  <a:pt x="21554" y="19352"/>
                </a:lnTo>
                <a:lnTo>
                  <a:pt x="21578" y="15767"/>
                </a:lnTo>
                <a:lnTo>
                  <a:pt x="21592" y="11644"/>
                </a:lnTo>
                <a:cubicBezTo>
                  <a:pt x="21600" y="9567"/>
                  <a:pt x="21600" y="7599"/>
                  <a:pt x="21596" y="6059"/>
                </a:cubicBezTo>
                <a:cubicBezTo>
                  <a:pt x="21565" y="5766"/>
                  <a:pt x="21514" y="5632"/>
                  <a:pt x="21417" y="5595"/>
                </a:cubicBezTo>
                <a:cubicBezTo>
                  <a:pt x="21283" y="5542"/>
                  <a:pt x="21282" y="5538"/>
                  <a:pt x="21411" y="5254"/>
                </a:cubicBezTo>
                <a:cubicBezTo>
                  <a:pt x="21483" y="5096"/>
                  <a:pt x="21539" y="4874"/>
                  <a:pt x="21536" y="4762"/>
                </a:cubicBezTo>
                <a:cubicBezTo>
                  <a:pt x="21533" y="4650"/>
                  <a:pt x="21553" y="4457"/>
                  <a:pt x="21580" y="4334"/>
                </a:cubicBezTo>
                <a:cubicBezTo>
                  <a:pt x="21584" y="4318"/>
                  <a:pt x="21586" y="4290"/>
                  <a:pt x="21588" y="4271"/>
                </a:cubicBezTo>
                <a:cubicBezTo>
                  <a:pt x="21584" y="3665"/>
                  <a:pt x="21578" y="3214"/>
                  <a:pt x="21570" y="3079"/>
                </a:cubicBezTo>
                <a:cubicBezTo>
                  <a:pt x="21569" y="3059"/>
                  <a:pt x="21568" y="3037"/>
                  <a:pt x="21566" y="3016"/>
                </a:cubicBezTo>
                <a:cubicBezTo>
                  <a:pt x="21520" y="2493"/>
                  <a:pt x="21445" y="1964"/>
                  <a:pt x="21359" y="1707"/>
                </a:cubicBezTo>
                <a:cubicBezTo>
                  <a:pt x="21359" y="1706"/>
                  <a:pt x="21357" y="1705"/>
                  <a:pt x="21357" y="1704"/>
                </a:cubicBezTo>
                <a:cubicBezTo>
                  <a:pt x="21338" y="1648"/>
                  <a:pt x="21315" y="1594"/>
                  <a:pt x="21293" y="1538"/>
                </a:cubicBezTo>
                <a:cubicBezTo>
                  <a:pt x="21095" y="1082"/>
                  <a:pt x="20770" y="632"/>
                  <a:pt x="20452" y="374"/>
                </a:cubicBezTo>
                <a:cubicBezTo>
                  <a:pt x="20444" y="368"/>
                  <a:pt x="20437" y="359"/>
                  <a:pt x="20429" y="353"/>
                </a:cubicBezTo>
                <a:cubicBezTo>
                  <a:pt x="20425" y="350"/>
                  <a:pt x="20421" y="350"/>
                  <a:pt x="20417" y="347"/>
                </a:cubicBezTo>
                <a:cubicBezTo>
                  <a:pt x="20405" y="338"/>
                  <a:pt x="20393" y="332"/>
                  <a:pt x="20381" y="323"/>
                </a:cubicBezTo>
                <a:cubicBezTo>
                  <a:pt x="20337" y="292"/>
                  <a:pt x="20293" y="260"/>
                  <a:pt x="20248" y="236"/>
                </a:cubicBezTo>
                <a:cubicBezTo>
                  <a:pt x="20248" y="235"/>
                  <a:pt x="20247" y="233"/>
                  <a:pt x="20246" y="233"/>
                </a:cubicBezTo>
                <a:cubicBezTo>
                  <a:pt x="20205" y="210"/>
                  <a:pt x="20165" y="190"/>
                  <a:pt x="20116" y="172"/>
                </a:cubicBezTo>
                <a:cubicBezTo>
                  <a:pt x="19870" y="82"/>
                  <a:pt x="19368" y="49"/>
                  <a:pt x="17504" y="27"/>
                </a:cubicBezTo>
                <a:cubicBezTo>
                  <a:pt x="16761" y="21"/>
                  <a:pt x="15817" y="17"/>
                  <a:pt x="14552" y="12"/>
                </a:cubicBezTo>
                <a:cubicBezTo>
                  <a:pt x="12242" y="3"/>
                  <a:pt x="10281" y="0"/>
                  <a:pt x="8634" y="0"/>
                </a:cubicBezTo>
                <a:close/>
              </a:path>
            </a:pathLst>
          </a:custGeom>
          <a:ln w="25400">
            <a:solidFill>
              <a:srgbClr val="65C8A3"/>
            </a:solidFill>
            <a:miter/>
          </a:ln>
        </p:spPr>
      </p:pic>
      <p:pic>
        <p:nvPicPr>
          <p:cNvPr id="538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rcRect l="2264" t="27964" r="3396" b="0"/>
          <a:stretch>
            <a:fillRect/>
          </a:stretch>
        </p:blipFill>
        <p:spPr>
          <a:xfrm>
            <a:off x="5865801" y="3535802"/>
            <a:ext cx="2402959" cy="1868703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539" name="Schermata 2022-03-26 alle 17.47.19.png" descr="Schermata 2022-03-26 alle 17.47.19.png"/>
          <p:cNvPicPr>
            <a:picLocks noChangeAspect="1"/>
          </p:cNvPicPr>
          <p:nvPr/>
        </p:nvPicPr>
        <p:blipFill>
          <a:blip r:embed="rId7">
            <a:extLst/>
          </a:blip>
          <a:srcRect l="14886" t="8857" r="8721" b="7796"/>
          <a:stretch>
            <a:fillRect/>
          </a:stretch>
        </p:blipFill>
        <p:spPr>
          <a:xfrm rot="5445958">
            <a:off x="5947597" y="3110498"/>
            <a:ext cx="2838867" cy="2723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69" fill="norm" stroke="1" extrusionOk="0">
                <a:moveTo>
                  <a:pt x="10530" y="7"/>
                </a:moveTo>
                <a:cubicBezTo>
                  <a:pt x="10336" y="20"/>
                  <a:pt x="10157" y="49"/>
                  <a:pt x="10014" y="98"/>
                </a:cubicBezTo>
                <a:cubicBezTo>
                  <a:pt x="9346" y="327"/>
                  <a:pt x="8934" y="711"/>
                  <a:pt x="8656" y="1365"/>
                </a:cubicBezTo>
                <a:cubicBezTo>
                  <a:pt x="8521" y="1682"/>
                  <a:pt x="8356" y="1978"/>
                  <a:pt x="8288" y="2022"/>
                </a:cubicBezTo>
                <a:cubicBezTo>
                  <a:pt x="8219" y="2066"/>
                  <a:pt x="7972" y="1956"/>
                  <a:pt x="7738" y="1777"/>
                </a:cubicBezTo>
                <a:cubicBezTo>
                  <a:pt x="6878" y="1118"/>
                  <a:pt x="5989" y="1036"/>
                  <a:pt x="4995" y="1528"/>
                </a:cubicBezTo>
                <a:cubicBezTo>
                  <a:pt x="4244" y="1900"/>
                  <a:pt x="3811" y="2985"/>
                  <a:pt x="3999" y="4030"/>
                </a:cubicBezTo>
                <a:cubicBezTo>
                  <a:pt x="4135" y="4785"/>
                  <a:pt x="4059" y="4850"/>
                  <a:pt x="3115" y="4800"/>
                </a:cubicBezTo>
                <a:cubicBezTo>
                  <a:pt x="1705" y="4726"/>
                  <a:pt x="673" y="5653"/>
                  <a:pt x="673" y="6991"/>
                </a:cubicBezTo>
                <a:cubicBezTo>
                  <a:pt x="673" y="8050"/>
                  <a:pt x="923" y="8509"/>
                  <a:pt x="1883" y="9226"/>
                </a:cubicBezTo>
                <a:cubicBezTo>
                  <a:pt x="2111" y="9396"/>
                  <a:pt x="2080" y="9431"/>
                  <a:pt x="1434" y="9738"/>
                </a:cubicBezTo>
                <a:cubicBezTo>
                  <a:pt x="1051" y="9920"/>
                  <a:pt x="687" y="10076"/>
                  <a:pt x="625" y="10084"/>
                </a:cubicBezTo>
                <a:cubicBezTo>
                  <a:pt x="393" y="10114"/>
                  <a:pt x="5" y="11264"/>
                  <a:pt x="0" y="11935"/>
                </a:cubicBezTo>
                <a:cubicBezTo>
                  <a:pt x="-9" y="13262"/>
                  <a:pt x="907" y="14171"/>
                  <a:pt x="2230" y="14151"/>
                </a:cubicBezTo>
                <a:cubicBezTo>
                  <a:pt x="2626" y="14145"/>
                  <a:pt x="3125" y="14049"/>
                  <a:pt x="3338" y="13934"/>
                </a:cubicBezTo>
                <a:cubicBezTo>
                  <a:pt x="3757" y="13709"/>
                  <a:pt x="3884" y="13758"/>
                  <a:pt x="3884" y="14139"/>
                </a:cubicBezTo>
                <a:cubicBezTo>
                  <a:pt x="3884" y="14273"/>
                  <a:pt x="3959" y="14368"/>
                  <a:pt x="4047" y="14349"/>
                </a:cubicBezTo>
                <a:cubicBezTo>
                  <a:pt x="4172" y="14323"/>
                  <a:pt x="4214" y="15125"/>
                  <a:pt x="4240" y="17939"/>
                </a:cubicBezTo>
                <a:lnTo>
                  <a:pt x="4277" y="21563"/>
                </a:lnTo>
                <a:lnTo>
                  <a:pt x="10116" y="21566"/>
                </a:lnTo>
                <a:lnTo>
                  <a:pt x="15959" y="21569"/>
                </a:lnTo>
                <a:lnTo>
                  <a:pt x="15959" y="17250"/>
                </a:lnTo>
                <a:cubicBezTo>
                  <a:pt x="15959" y="14495"/>
                  <a:pt x="16007" y="12900"/>
                  <a:pt x="16089" y="12847"/>
                </a:cubicBezTo>
                <a:cubicBezTo>
                  <a:pt x="16160" y="12801"/>
                  <a:pt x="16255" y="12858"/>
                  <a:pt x="16297" y="12973"/>
                </a:cubicBezTo>
                <a:cubicBezTo>
                  <a:pt x="16345" y="13102"/>
                  <a:pt x="16530" y="13183"/>
                  <a:pt x="16786" y="13183"/>
                </a:cubicBezTo>
                <a:cubicBezTo>
                  <a:pt x="17068" y="13183"/>
                  <a:pt x="17298" y="13293"/>
                  <a:pt x="17511" y="13532"/>
                </a:cubicBezTo>
                <a:cubicBezTo>
                  <a:pt x="18553" y="14706"/>
                  <a:pt x="20752" y="14403"/>
                  <a:pt x="21365" y="13001"/>
                </a:cubicBezTo>
                <a:cubicBezTo>
                  <a:pt x="21520" y="12646"/>
                  <a:pt x="21591" y="12285"/>
                  <a:pt x="21588" y="11938"/>
                </a:cubicBezTo>
                <a:cubicBezTo>
                  <a:pt x="21579" y="10898"/>
                  <a:pt x="20904" y="9987"/>
                  <a:pt x="19829" y="9763"/>
                </a:cubicBezTo>
                <a:cubicBezTo>
                  <a:pt x="19227" y="9639"/>
                  <a:pt x="19239" y="9509"/>
                  <a:pt x="19880" y="9119"/>
                </a:cubicBezTo>
                <a:cubicBezTo>
                  <a:pt x="21431" y="8175"/>
                  <a:pt x="21258" y="5738"/>
                  <a:pt x="19596" y="5102"/>
                </a:cubicBezTo>
                <a:cubicBezTo>
                  <a:pt x="19257" y="4972"/>
                  <a:pt x="18925" y="4819"/>
                  <a:pt x="18860" y="4759"/>
                </a:cubicBezTo>
                <a:cubicBezTo>
                  <a:pt x="18794" y="4700"/>
                  <a:pt x="18668" y="4714"/>
                  <a:pt x="18579" y="4791"/>
                </a:cubicBezTo>
                <a:cubicBezTo>
                  <a:pt x="18490" y="4868"/>
                  <a:pt x="18256" y="4912"/>
                  <a:pt x="18057" y="4888"/>
                </a:cubicBezTo>
                <a:cubicBezTo>
                  <a:pt x="17701" y="4846"/>
                  <a:pt x="17694" y="4833"/>
                  <a:pt x="17686" y="3911"/>
                </a:cubicBezTo>
                <a:cubicBezTo>
                  <a:pt x="17678" y="3015"/>
                  <a:pt x="17530" y="2531"/>
                  <a:pt x="17088" y="1968"/>
                </a:cubicBezTo>
                <a:cubicBezTo>
                  <a:pt x="16851" y="1666"/>
                  <a:pt x="15901" y="1308"/>
                  <a:pt x="15347" y="1311"/>
                </a:cubicBezTo>
                <a:cubicBezTo>
                  <a:pt x="14782" y="1315"/>
                  <a:pt x="13940" y="1690"/>
                  <a:pt x="13599" y="2088"/>
                </a:cubicBezTo>
                <a:cubicBezTo>
                  <a:pt x="13326" y="2407"/>
                  <a:pt x="13135" y="2354"/>
                  <a:pt x="13135" y="1962"/>
                </a:cubicBezTo>
                <a:cubicBezTo>
                  <a:pt x="13135" y="1817"/>
                  <a:pt x="13012" y="1447"/>
                  <a:pt x="12860" y="1139"/>
                </a:cubicBezTo>
                <a:cubicBezTo>
                  <a:pt x="12708" y="830"/>
                  <a:pt x="12590" y="560"/>
                  <a:pt x="12600" y="541"/>
                </a:cubicBezTo>
                <a:cubicBezTo>
                  <a:pt x="12611" y="523"/>
                  <a:pt x="12588" y="514"/>
                  <a:pt x="12549" y="519"/>
                </a:cubicBezTo>
                <a:cubicBezTo>
                  <a:pt x="12510" y="525"/>
                  <a:pt x="12333" y="431"/>
                  <a:pt x="12154" y="309"/>
                </a:cubicBezTo>
                <a:cubicBezTo>
                  <a:pt x="11828" y="87"/>
                  <a:pt x="11111" y="-31"/>
                  <a:pt x="10530" y="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8" grpId="1"/>
      <p:bldP build="whole" bldLvl="1" animBg="1" rev="0" advAuto="0" spid="53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542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5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543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4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546" name="TextBox 28"/>
          <p:cNvSpPr txBox="1"/>
          <p:nvPr/>
        </p:nvSpPr>
        <p:spPr>
          <a:xfrm>
            <a:off x="706801" y="347342"/>
            <a:ext cx="45375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Noi dove Viviamo ?</a:t>
            </a:r>
          </a:p>
        </p:txBody>
      </p:sp>
      <p:sp>
        <p:nvSpPr>
          <p:cNvPr id="547" name="Rectangle: Rounded Corners 79"/>
          <p:cNvSpPr/>
          <p:nvPr/>
        </p:nvSpPr>
        <p:spPr>
          <a:xfrm flipH="1" rot="10800000">
            <a:off x="754773" y="850263"/>
            <a:ext cx="4673392" cy="47963"/>
          </a:xfrm>
          <a:prstGeom prst="roundRect">
            <a:avLst>
              <a:gd name="adj" fmla="val 10086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54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8012" t="4463" r="8355" b="4482"/>
          <a:stretch>
            <a:fillRect/>
          </a:stretch>
        </p:blipFill>
        <p:spPr>
          <a:xfrm>
            <a:off x="5286372" y="1225464"/>
            <a:ext cx="6154342" cy="4460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fill="norm" stroke="1" extrusionOk="0">
                <a:moveTo>
                  <a:pt x="10341" y="7"/>
                </a:moveTo>
                <a:cubicBezTo>
                  <a:pt x="10297" y="-15"/>
                  <a:pt x="10242" y="11"/>
                  <a:pt x="10185" y="90"/>
                </a:cubicBezTo>
                <a:cubicBezTo>
                  <a:pt x="10137" y="156"/>
                  <a:pt x="10099" y="157"/>
                  <a:pt x="10025" y="94"/>
                </a:cubicBezTo>
                <a:cubicBezTo>
                  <a:pt x="9943" y="24"/>
                  <a:pt x="9934" y="30"/>
                  <a:pt x="9954" y="136"/>
                </a:cubicBezTo>
                <a:cubicBezTo>
                  <a:pt x="9967" y="204"/>
                  <a:pt x="9942" y="301"/>
                  <a:pt x="9898" y="351"/>
                </a:cubicBezTo>
                <a:cubicBezTo>
                  <a:pt x="9832" y="427"/>
                  <a:pt x="9787" y="406"/>
                  <a:pt x="9626" y="224"/>
                </a:cubicBezTo>
                <a:cubicBezTo>
                  <a:pt x="9486" y="65"/>
                  <a:pt x="9418" y="27"/>
                  <a:pt x="9370" y="82"/>
                </a:cubicBezTo>
                <a:cubicBezTo>
                  <a:pt x="9334" y="123"/>
                  <a:pt x="9276" y="132"/>
                  <a:pt x="9239" y="101"/>
                </a:cubicBezTo>
                <a:cubicBezTo>
                  <a:pt x="9186" y="57"/>
                  <a:pt x="9185" y="69"/>
                  <a:pt x="9239" y="161"/>
                </a:cubicBezTo>
                <a:cubicBezTo>
                  <a:pt x="9392" y="420"/>
                  <a:pt x="9214" y="433"/>
                  <a:pt x="5700" y="412"/>
                </a:cubicBezTo>
                <a:lnTo>
                  <a:pt x="2304" y="391"/>
                </a:lnTo>
                <a:lnTo>
                  <a:pt x="2304" y="1363"/>
                </a:lnTo>
                <a:cubicBezTo>
                  <a:pt x="2304" y="2494"/>
                  <a:pt x="2308" y="2485"/>
                  <a:pt x="1804" y="2436"/>
                </a:cubicBezTo>
                <a:lnTo>
                  <a:pt x="1485" y="2406"/>
                </a:lnTo>
                <a:lnTo>
                  <a:pt x="1470" y="2955"/>
                </a:lnTo>
                <a:lnTo>
                  <a:pt x="1454" y="3506"/>
                </a:lnTo>
                <a:lnTo>
                  <a:pt x="864" y="3506"/>
                </a:lnTo>
                <a:cubicBezTo>
                  <a:pt x="375" y="3506"/>
                  <a:pt x="272" y="3523"/>
                  <a:pt x="272" y="3610"/>
                </a:cubicBezTo>
                <a:cubicBezTo>
                  <a:pt x="272" y="3674"/>
                  <a:pt x="321" y="3717"/>
                  <a:pt x="400" y="3717"/>
                </a:cubicBezTo>
                <a:lnTo>
                  <a:pt x="529" y="3717"/>
                </a:lnTo>
                <a:lnTo>
                  <a:pt x="542" y="7241"/>
                </a:lnTo>
                <a:cubicBezTo>
                  <a:pt x="554" y="10394"/>
                  <a:pt x="546" y="10767"/>
                  <a:pt x="474" y="10806"/>
                </a:cubicBezTo>
                <a:cubicBezTo>
                  <a:pt x="429" y="10829"/>
                  <a:pt x="366" y="10813"/>
                  <a:pt x="334" y="10769"/>
                </a:cubicBezTo>
                <a:cubicBezTo>
                  <a:pt x="302" y="10725"/>
                  <a:pt x="215" y="10688"/>
                  <a:pt x="139" y="10688"/>
                </a:cubicBezTo>
                <a:lnTo>
                  <a:pt x="0" y="10688"/>
                </a:lnTo>
                <a:lnTo>
                  <a:pt x="7" y="11501"/>
                </a:lnTo>
                <a:lnTo>
                  <a:pt x="14" y="12313"/>
                </a:lnTo>
                <a:lnTo>
                  <a:pt x="203" y="12303"/>
                </a:lnTo>
                <a:cubicBezTo>
                  <a:pt x="348" y="12296"/>
                  <a:pt x="399" y="12258"/>
                  <a:pt x="421" y="12146"/>
                </a:cubicBezTo>
                <a:cubicBezTo>
                  <a:pt x="440" y="12044"/>
                  <a:pt x="464" y="12022"/>
                  <a:pt x="501" y="12073"/>
                </a:cubicBezTo>
                <a:cubicBezTo>
                  <a:pt x="574" y="12173"/>
                  <a:pt x="551" y="19007"/>
                  <a:pt x="478" y="18990"/>
                </a:cubicBezTo>
                <a:cubicBezTo>
                  <a:pt x="449" y="18984"/>
                  <a:pt x="392" y="18969"/>
                  <a:pt x="351" y="18956"/>
                </a:cubicBezTo>
                <a:cubicBezTo>
                  <a:pt x="310" y="18943"/>
                  <a:pt x="270" y="18982"/>
                  <a:pt x="260" y="19042"/>
                </a:cubicBezTo>
                <a:cubicBezTo>
                  <a:pt x="245" y="19135"/>
                  <a:pt x="315" y="19152"/>
                  <a:pt x="724" y="19153"/>
                </a:cubicBezTo>
                <a:cubicBezTo>
                  <a:pt x="1383" y="19156"/>
                  <a:pt x="1378" y="19153"/>
                  <a:pt x="1378" y="19701"/>
                </a:cubicBezTo>
                <a:cubicBezTo>
                  <a:pt x="1378" y="20040"/>
                  <a:pt x="1397" y="20166"/>
                  <a:pt x="1454" y="20196"/>
                </a:cubicBezTo>
                <a:cubicBezTo>
                  <a:pt x="1507" y="20224"/>
                  <a:pt x="1532" y="20338"/>
                  <a:pt x="1532" y="20555"/>
                </a:cubicBezTo>
                <a:lnTo>
                  <a:pt x="1532" y="20872"/>
                </a:lnTo>
                <a:lnTo>
                  <a:pt x="1906" y="20893"/>
                </a:lnTo>
                <a:lnTo>
                  <a:pt x="2277" y="20914"/>
                </a:lnTo>
                <a:lnTo>
                  <a:pt x="2294" y="21249"/>
                </a:lnTo>
                <a:lnTo>
                  <a:pt x="2309" y="21585"/>
                </a:lnTo>
                <a:lnTo>
                  <a:pt x="9920" y="21585"/>
                </a:lnTo>
                <a:cubicBezTo>
                  <a:pt x="16651" y="21585"/>
                  <a:pt x="17533" y="21573"/>
                  <a:pt x="17533" y="21479"/>
                </a:cubicBezTo>
                <a:cubicBezTo>
                  <a:pt x="17533" y="21421"/>
                  <a:pt x="17509" y="21369"/>
                  <a:pt x="17481" y="21364"/>
                </a:cubicBezTo>
                <a:cubicBezTo>
                  <a:pt x="17453" y="21359"/>
                  <a:pt x="17401" y="21351"/>
                  <a:pt x="17366" y="21346"/>
                </a:cubicBezTo>
                <a:cubicBezTo>
                  <a:pt x="17293" y="21337"/>
                  <a:pt x="17251" y="21066"/>
                  <a:pt x="17297" y="20901"/>
                </a:cubicBezTo>
                <a:cubicBezTo>
                  <a:pt x="17322" y="20814"/>
                  <a:pt x="17342" y="20809"/>
                  <a:pt x="17403" y="20878"/>
                </a:cubicBezTo>
                <a:cubicBezTo>
                  <a:pt x="17466" y="20949"/>
                  <a:pt x="17488" y="20932"/>
                  <a:pt x="17530" y="20780"/>
                </a:cubicBezTo>
                <a:lnTo>
                  <a:pt x="17581" y="20596"/>
                </a:lnTo>
                <a:lnTo>
                  <a:pt x="18342" y="20588"/>
                </a:lnTo>
                <a:cubicBezTo>
                  <a:pt x="18760" y="20584"/>
                  <a:pt x="19151" y="20585"/>
                  <a:pt x="19211" y="20592"/>
                </a:cubicBezTo>
                <a:cubicBezTo>
                  <a:pt x="19314" y="20603"/>
                  <a:pt x="19320" y="20573"/>
                  <a:pt x="19314" y="20087"/>
                </a:cubicBezTo>
                <a:lnTo>
                  <a:pt x="19307" y="19568"/>
                </a:lnTo>
                <a:lnTo>
                  <a:pt x="19838" y="19549"/>
                </a:lnTo>
                <a:lnTo>
                  <a:pt x="20369" y="19528"/>
                </a:lnTo>
                <a:lnTo>
                  <a:pt x="20353" y="19336"/>
                </a:lnTo>
                <a:lnTo>
                  <a:pt x="20337" y="19144"/>
                </a:lnTo>
                <a:lnTo>
                  <a:pt x="20969" y="19140"/>
                </a:lnTo>
                <a:lnTo>
                  <a:pt x="21600" y="19136"/>
                </a:lnTo>
                <a:lnTo>
                  <a:pt x="21599" y="11499"/>
                </a:lnTo>
                <a:cubicBezTo>
                  <a:pt x="21598" y="7297"/>
                  <a:pt x="21597" y="3777"/>
                  <a:pt x="21597" y="3677"/>
                </a:cubicBezTo>
                <a:lnTo>
                  <a:pt x="21597" y="3495"/>
                </a:lnTo>
                <a:lnTo>
                  <a:pt x="20993" y="3500"/>
                </a:lnTo>
                <a:lnTo>
                  <a:pt x="20388" y="3506"/>
                </a:lnTo>
                <a:lnTo>
                  <a:pt x="20371" y="3312"/>
                </a:lnTo>
                <a:lnTo>
                  <a:pt x="20356" y="3118"/>
                </a:lnTo>
                <a:lnTo>
                  <a:pt x="19832" y="3135"/>
                </a:lnTo>
                <a:lnTo>
                  <a:pt x="19307" y="3151"/>
                </a:lnTo>
                <a:lnTo>
                  <a:pt x="19307" y="2646"/>
                </a:lnTo>
                <a:cubicBezTo>
                  <a:pt x="19307" y="2182"/>
                  <a:pt x="19300" y="2146"/>
                  <a:pt x="19215" y="2208"/>
                </a:cubicBezTo>
                <a:cubicBezTo>
                  <a:pt x="19165" y="2245"/>
                  <a:pt x="19027" y="2266"/>
                  <a:pt x="18907" y="2254"/>
                </a:cubicBezTo>
                <a:cubicBezTo>
                  <a:pt x="18705" y="2234"/>
                  <a:pt x="18690" y="2219"/>
                  <a:pt x="18690" y="2020"/>
                </a:cubicBezTo>
                <a:lnTo>
                  <a:pt x="18690" y="1807"/>
                </a:lnTo>
                <a:lnTo>
                  <a:pt x="18140" y="1797"/>
                </a:lnTo>
                <a:cubicBezTo>
                  <a:pt x="17614" y="1787"/>
                  <a:pt x="17589" y="1794"/>
                  <a:pt x="17574" y="1939"/>
                </a:cubicBezTo>
                <a:cubicBezTo>
                  <a:pt x="17563" y="2048"/>
                  <a:pt x="17522" y="2090"/>
                  <a:pt x="17430" y="2089"/>
                </a:cubicBezTo>
                <a:cubicBezTo>
                  <a:pt x="17308" y="2088"/>
                  <a:pt x="17301" y="2068"/>
                  <a:pt x="17301" y="1701"/>
                </a:cubicBezTo>
                <a:cubicBezTo>
                  <a:pt x="17301" y="1339"/>
                  <a:pt x="17309" y="1314"/>
                  <a:pt x="17417" y="1334"/>
                </a:cubicBezTo>
                <a:cubicBezTo>
                  <a:pt x="17505" y="1351"/>
                  <a:pt x="17533" y="1320"/>
                  <a:pt x="17533" y="1209"/>
                </a:cubicBezTo>
                <a:cubicBezTo>
                  <a:pt x="17533" y="1046"/>
                  <a:pt x="17480" y="1022"/>
                  <a:pt x="17391" y="1146"/>
                </a:cubicBezTo>
                <a:cubicBezTo>
                  <a:pt x="17345" y="1209"/>
                  <a:pt x="17323" y="1203"/>
                  <a:pt x="17299" y="1117"/>
                </a:cubicBezTo>
                <a:cubicBezTo>
                  <a:pt x="17244" y="922"/>
                  <a:pt x="17298" y="683"/>
                  <a:pt x="17405" y="643"/>
                </a:cubicBezTo>
                <a:cubicBezTo>
                  <a:pt x="17522" y="599"/>
                  <a:pt x="17574" y="357"/>
                  <a:pt x="17466" y="357"/>
                </a:cubicBezTo>
                <a:cubicBezTo>
                  <a:pt x="17427" y="357"/>
                  <a:pt x="17353" y="421"/>
                  <a:pt x="17301" y="499"/>
                </a:cubicBezTo>
                <a:cubicBezTo>
                  <a:pt x="17210" y="638"/>
                  <a:pt x="17143" y="639"/>
                  <a:pt x="13798" y="639"/>
                </a:cubicBezTo>
                <a:cubicBezTo>
                  <a:pt x="11749" y="639"/>
                  <a:pt x="10376" y="613"/>
                  <a:pt x="10358" y="574"/>
                </a:cubicBezTo>
                <a:cubicBezTo>
                  <a:pt x="10341" y="537"/>
                  <a:pt x="10352" y="487"/>
                  <a:pt x="10381" y="462"/>
                </a:cubicBezTo>
                <a:cubicBezTo>
                  <a:pt x="10410" y="438"/>
                  <a:pt x="10428" y="325"/>
                  <a:pt x="10422" y="211"/>
                </a:cubicBezTo>
                <a:cubicBezTo>
                  <a:pt x="10416" y="100"/>
                  <a:pt x="10385" y="29"/>
                  <a:pt x="10341" y="7"/>
                </a:cubicBezTo>
                <a:close/>
                <a:moveTo>
                  <a:pt x="17116" y="366"/>
                </a:moveTo>
                <a:cubicBezTo>
                  <a:pt x="17098" y="365"/>
                  <a:pt x="17079" y="370"/>
                  <a:pt x="17060" y="380"/>
                </a:cubicBezTo>
                <a:cubicBezTo>
                  <a:pt x="17019" y="402"/>
                  <a:pt x="17031" y="419"/>
                  <a:pt x="17091" y="422"/>
                </a:cubicBezTo>
                <a:cubicBezTo>
                  <a:pt x="17145" y="425"/>
                  <a:pt x="17175" y="409"/>
                  <a:pt x="17158" y="386"/>
                </a:cubicBezTo>
                <a:cubicBezTo>
                  <a:pt x="17149" y="374"/>
                  <a:pt x="17134" y="367"/>
                  <a:pt x="17116" y="36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9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rcRect l="2264" t="27964" r="3396" b="0"/>
          <a:stretch>
            <a:fillRect/>
          </a:stretch>
        </p:blipFill>
        <p:spPr>
          <a:xfrm>
            <a:off x="5997757" y="3447831"/>
            <a:ext cx="2402959" cy="1868703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550" name="Immagine 1" descr="Immagin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9230" y="1932338"/>
            <a:ext cx="4736398" cy="3320815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Rectangle: Rounded Corners 79"/>
          <p:cNvSpPr/>
          <p:nvPr/>
        </p:nvSpPr>
        <p:spPr>
          <a:xfrm flipH="1" rot="10800000">
            <a:off x="2797338" y="2125151"/>
            <a:ext cx="57001" cy="3106429"/>
          </a:xfrm>
          <a:prstGeom prst="roundRect">
            <a:avLst>
              <a:gd name="adj" fmla="val 1949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554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7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555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6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558" name="TextBox 28"/>
          <p:cNvSpPr txBox="1"/>
          <p:nvPr/>
        </p:nvSpPr>
        <p:spPr>
          <a:xfrm>
            <a:off x="706801" y="347342"/>
            <a:ext cx="45375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Importanza del Sonno</a:t>
            </a:r>
          </a:p>
        </p:txBody>
      </p:sp>
      <p:sp>
        <p:nvSpPr>
          <p:cNvPr id="559" name="Rectangle: Rounded Corners 79"/>
          <p:cNvSpPr/>
          <p:nvPr/>
        </p:nvSpPr>
        <p:spPr>
          <a:xfrm flipH="1" rot="10800000">
            <a:off x="754773" y="850263"/>
            <a:ext cx="4673392" cy="47963"/>
          </a:xfrm>
          <a:prstGeom prst="roundRect">
            <a:avLst>
              <a:gd name="adj" fmla="val 10086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grpSp>
        <p:nvGrpSpPr>
          <p:cNvPr id="562" name="Segnaposto immagine 7"/>
          <p:cNvGrpSpPr/>
          <p:nvPr/>
        </p:nvGrpSpPr>
        <p:grpSpPr>
          <a:xfrm>
            <a:off x="740992" y="1423037"/>
            <a:ext cx="3318402" cy="3320065"/>
            <a:chOff x="0" y="0"/>
            <a:chExt cx="3318400" cy="3320064"/>
          </a:xfrm>
        </p:grpSpPr>
        <p:sp>
          <p:nvSpPr>
            <p:cNvPr id="560" name="Quadrato"/>
            <p:cNvSpPr/>
            <p:nvPr/>
          </p:nvSpPr>
          <p:spPr>
            <a:xfrm>
              <a:off x="0" y="0"/>
              <a:ext cx="3318401" cy="3320065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561" name="image36.png" descr="image3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688" t="0" r="16688" b="0"/>
            <a:stretch>
              <a:fillRect/>
            </a:stretch>
          </p:blipFill>
          <p:spPr>
            <a:xfrm>
              <a:off x="-1" y="0"/>
              <a:ext cx="3318402" cy="3320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3" name="Durante il sonno il corpo rallenta le sue funzioni fisiologiche. La temperatura si abbassa, il metabolismo rallenta, la pressione sanguigna si stabilizza e i tessuti si rigenerano.…"/>
          <p:cNvSpPr txBox="1"/>
          <p:nvPr/>
        </p:nvSpPr>
        <p:spPr>
          <a:xfrm>
            <a:off x="4537269" y="1253198"/>
            <a:ext cx="6118126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900"/>
            </a:pPr>
            <a:r>
              <a:rPr>
                <a:solidFill>
                  <a:srgbClr val="FF2600"/>
                </a:solidFill>
              </a:rPr>
              <a:t>Durante il sonno il corpo rallenta le sue funzioni fisiologiche.</a:t>
            </a:r>
            <a:r>
              <a:t> La temperatura si abbassa, il metabolismo rallenta, la pressione sanguigna si stabilizza e i tessuti si rigenerano.</a:t>
            </a:r>
          </a:p>
          <a:p>
            <a:pPr>
              <a:defRPr b="1" sz="1900">
                <a:solidFill>
                  <a:srgbClr val="FF2600"/>
                </a:solidFill>
              </a:defRPr>
            </a:pPr>
            <a:r>
              <a:t>(siamo più vulnerabili)</a:t>
            </a:r>
          </a:p>
        </p:txBody>
      </p:sp>
      <p:sp>
        <p:nvSpPr>
          <p:cNvPr id="564" name="Il sonno è un processo rigenerativo in cui sia il corpo sia il cervello subiscono delle riparazioni. Un buon sonno è essenziale per le funzioni della memoria, la funzione immunitaria e il funzionamento delle attività ormonali."/>
          <p:cNvSpPr txBox="1"/>
          <p:nvPr/>
        </p:nvSpPr>
        <p:spPr>
          <a:xfrm>
            <a:off x="4537269" y="2693700"/>
            <a:ext cx="6118126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900"/>
            </a:pPr>
            <a:r>
              <a:t>Il sonno è un processo rigenerativo in cui </a:t>
            </a:r>
            <a:r>
              <a:rPr>
                <a:solidFill>
                  <a:srgbClr val="FF2600"/>
                </a:solidFill>
              </a:rPr>
              <a:t>sia il corpo sia il cervello subiscono delle riparazioni.</a:t>
            </a:r>
            <a:r>
              <a:t> Un buon sonno è essenziale per le </a:t>
            </a:r>
            <a:r>
              <a:rPr>
                <a:solidFill>
                  <a:srgbClr val="FF2600"/>
                </a:solidFill>
              </a:rPr>
              <a:t>funzioni della memoria, la funzione immunitaria </a:t>
            </a:r>
            <a:r>
              <a:t>e il funzionamento delle attività ormonali.</a:t>
            </a:r>
          </a:p>
        </p:txBody>
      </p:sp>
      <p:sp>
        <p:nvSpPr>
          <p:cNvPr id="565" name="Mentre dormiamo, sia il corpo sia il cervello vengono rigenerati. Durante il sonno, il corpo è capace di rimuovere i prodotti di scarto metabolico che si accumulano nei periodi di attività."/>
          <p:cNvSpPr txBox="1"/>
          <p:nvPr/>
        </p:nvSpPr>
        <p:spPr>
          <a:xfrm>
            <a:off x="4537269" y="4134201"/>
            <a:ext cx="6118126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900"/>
            </a:pPr>
            <a:r>
              <a:t>Mentre dormiamo, sia il corpo sia il cervello vengono rigenerati. Durante il sonno, il corpo è capace di </a:t>
            </a:r>
            <a:r>
              <a:rPr>
                <a:solidFill>
                  <a:srgbClr val="FF2600"/>
                </a:solidFill>
              </a:rPr>
              <a:t>rimuovere i prodotti di scarto metabolico </a:t>
            </a:r>
            <a:r>
              <a:t>che si accumulano nei periodi di attività.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8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7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4" grpId="1"/>
      <p:bldP build="whole" bldLvl="1" animBg="1" rev="0" advAuto="0" spid="56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568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1" name="Raggruppa"/>
          <p:cNvGrpSpPr/>
          <p:nvPr/>
        </p:nvGrpSpPr>
        <p:grpSpPr>
          <a:xfrm>
            <a:off x="55225" y="5867232"/>
            <a:ext cx="808848" cy="913986"/>
            <a:chOff x="0" y="0"/>
            <a:chExt cx="808846" cy="913985"/>
          </a:xfrm>
        </p:grpSpPr>
        <p:pic>
          <p:nvPicPr>
            <p:cNvPr id="569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1999" cy="913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0" name="TextBox 64"/>
            <p:cNvSpPr txBox="1"/>
            <p:nvPr/>
          </p:nvSpPr>
          <p:spPr>
            <a:xfrm>
              <a:off x="177947" y="464997"/>
              <a:ext cx="630900" cy="201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572" name="TextBox 28"/>
          <p:cNvSpPr txBox="1"/>
          <p:nvPr/>
        </p:nvSpPr>
        <p:spPr>
          <a:xfrm>
            <a:off x="706801" y="347342"/>
            <a:ext cx="45375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Importanza del Sonno</a:t>
            </a:r>
          </a:p>
        </p:txBody>
      </p:sp>
      <p:sp>
        <p:nvSpPr>
          <p:cNvPr id="573" name="Rectangle: Rounded Corners 79"/>
          <p:cNvSpPr/>
          <p:nvPr/>
        </p:nvSpPr>
        <p:spPr>
          <a:xfrm flipH="1" rot="10800000">
            <a:off x="754773" y="850263"/>
            <a:ext cx="4673392" cy="47963"/>
          </a:xfrm>
          <a:prstGeom prst="roundRect">
            <a:avLst>
              <a:gd name="adj" fmla="val 10086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574" name="Quali sono le principali conseguenze della deprivazione del sonno?"/>
          <p:cNvSpPr txBox="1"/>
          <p:nvPr/>
        </p:nvSpPr>
        <p:spPr>
          <a:xfrm>
            <a:off x="9218160" y="1457037"/>
            <a:ext cx="714608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900"/>
            </a:lvl1pPr>
          </a:lstStyle>
          <a:p>
            <a:pPr/>
            <a:r>
              <a:t>Quali sono le principali conseguenze della deprivazione del sonno?</a:t>
            </a:r>
          </a:p>
        </p:txBody>
      </p:sp>
      <p:sp>
        <p:nvSpPr>
          <p:cNvPr id="575" name="Le principali conseguenze di un sonno disturbato sono:…"/>
          <p:cNvSpPr txBox="1"/>
          <p:nvPr/>
        </p:nvSpPr>
        <p:spPr>
          <a:xfrm>
            <a:off x="9218160" y="1962286"/>
            <a:ext cx="6701463" cy="264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/>
            </a:pPr>
            <a:r>
              <a:t>Le principali conseguenze di un sonno disturbato sono:</a:t>
            </a:r>
          </a:p>
          <a:p>
            <a:pPr>
              <a:defRPr sz="700"/>
            </a:pPr>
          </a:p>
          <a:p>
            <a:pPr marL="180473" indent="-180473">
              <a:buSzPct val="100000"/>
              <a:buChar char="•"/>
              <a:defRPr sz="2000"/>
            </a:pPr>
            <a:r>
              <a:t>astenia, ossia una stanchezza significativa;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disturbi dell’attenzione, della concentrazione e della memoria;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eccessiva sonnolenza diurna;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disturbo dell’umore;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ansia e facile irritabilità;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depressione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Difficoltà riparatorie</a:t>
            </a:r>
          </a:p>
        </p:txBody>
      </p:sp>
      <p:sp>
        <p:nvSpPr>
          <p:cNvPr id="576" name="TextBox 28"/>
          <p:cNvSpPr txBox="1"/>
          <p:nvPr/>
        </p:nvSpPr>
        <p:spPr>
          <a:xfrm>
            <a:off x="9218160" y="4906110"/>
            <a:ext cx="714608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Secondo voi è importante il sonno?</a:t>
            </a:r>
          </a:p>
        </p:txBody>
      </p:sp>
      <p:sp>
        <p:nvSpPr>
          <p:cNvPr id="577" name="astenia, ossia una stanchezza significativa;…"/>
          <p:cNvSpPr txBox="1"/>
          <p:nvPr/>
        </p:nvSpPr>
        <p:spPr>
          <a:xfrm>
            <a:off x="9218160" y="2384971"/>
            <a:ext cx="6701463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  <a:defRPr sz="2000">
                <a:solidFill>
                  <a:srgbClr val="FF2600"/>
                </a:solidFill>
              </a:defRPr>
            </a:pPr>
            <a:r>
              <a:t>astenia, ossia una stanchezza significativa;</a:t>
            </a:r>
          </a:p>
          <a:p>
            <a:pPr marL="180473" indent="-180473">
              <a:buSzPct val="100000"/>
              <a:buChar char="•"/>
              <a:defRPr sz="2000">
                <a:solidFill>
                  <a:srgbClr val="FF2600"/>
                </a:solidFill>
              </a:defRPr>
            </a:pPr>
            <a:r>
              <a:t>disturbi dell’attenzione, della concentrazione e della memoria;</a:t>
            </a:r>
          </a:p>
          <a:p>
            <a:pPr marL="180473" indent="-180473">
              <a:buSzPct val="100000"/>
              <a:buChar char="•"/>
              <a:defRPr sz="2000">
                <a:solidFill>
                  <a:srgbClr val="FF2600"/>
                </a:solidFill>
              </a:defRPr>
            </a:pPr>
            <a:r>
              <a:t>eccessiva sonnolenza diurna;</a:t>
            </a:r>
          </a:p>
          <a:p>
            <a:pPr marL="180473" indent="-180473">
              <a:buSzPct val="100000"/>
              <a:buChar char="•"/>
              <a:defRPr sz="2000">
                <a:solidFill>
                  <a:srgbClr val="FF2600"/>
                </a:solidFill>
              </a:defRPr>
            </a:pPr>
            <a:r>
              <a:t>disturbo dell’umore;</a:t>
            </a:r>
          </a:p>
          <a:p>
            <a:pPr marL="180473" indent="-180473">
              <a:buSzPct val="100000"/>
              <a:buChar char="•"/>
              <a:defRPr sz="2000">
                <a:solidFill>
                  <a:srgbClr val="FF2600"/>
                </a:solidFill>
              </a:defRPr>
            </a:pPr>
            <a:r>
              <a:t>ansia e facile irritabilità;</a:t>
            </a:r>
          </a:p>
          <a:p>
            <a:pPr marL="180473" indent="-180473">
              <a:buSzPct val="100000"/>
              <a:buChar char="•"/>
              <a:defRPr sz="2000">
                <a:solidFill>
                  <a:srgbClr val="FF2600"/>
                </a:solidFill>
              </a:defRPr>
            </a:pPr>
            <a:r>
              <a:t>depressione</a:t>
            </a:r>
          </a:p>
          <a:p>
            <a:pPr marL="180473" indent="-180473">
              <a:buSzPct val="100000"/>
              <a:buChar char="•"/>
              <a:defRPr sz="2000">
                <a:solidFill>
                  <a:srgbClr val="FF2600"/>
                </a:solidFill>
              </a:defRPr>
            </a:pPr>
            <a:r>
              <a:t>Difficoltà riparatorie</a:t>
            </a:r>
          </a:p>
        </p:txBody>
      </p:sp>
      <p:pic>
        <p:nvPicPr>
          <p:cNvPr id="578" name="Schermata 2023-02-02 alle 15.16.52.png" descr="Schermata 2023-02-02 alle 15.16.52.png"/>
          <p:cNvPicPr>
            <a:picLocks noChangeAspect="1"/>
          </p:cNvPicPr>
          <p:nvPr/>
        </p:nvPicPr>
        <p:blipFill>
          <a:blip r:embed="rId4">
            <a:extLst/>
          </a:blip>
          <a:srcRect l="4938" t="6426" r="7548" b="7222"/>
          <a:stretch>
            <a:fillRect/>
          </a:stretch>
        </p:blipFill>
        <p:spPr>
          <a:xfrm>
            <a:off x="5041723" y="3137046"/>
            <a:ext cx="2337154" cy="1608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84" fill="norm" stroke="1" extrusionOk="0">
                <a:moveTo>
                  <a:pt x="5293" y="3"/>
                </a:moveTo>
                <a:cubicBezTo>
                  <a:pt x="1107" y="27"/>
                  <a:pt x="1148" y="226"/>
                  <a:pt x="615" y="1084"/>
                </a:cubicBezTo>
                <a:cubicBezTo>
                  <a:pt x="-1" y="2075"/>
                  <a:pt x="-26" y="2478"/>
                  <a:pt x="10" y="11309"/>
                </a:cubicBezTo>
                <a:cubicBezTo>
                  <a:pt x="40" y="18633"/>
                  <a:pt x="57" y="19210"/>
                  <a:pt x="248" y="19729"/>
                </a:cubicBezTo>
                <a:cubicBezTo>
                  <a:pt x="655" y="20835"/>
                  <a:pt x="1109" y="21302"/>
                  <a:pt x="1959" y="21492"/>
                </a:cubicBezTo>
                <a:cubicBezTo>
                  <a:pt x="2230" y="21553"/>
                  <a:pt x="6373" y="21595"/>
                  <a:pt x="11166" y="21583"/>
                </a:cubicBezTo>
                <a:lnTo>
                  <a:pt x="19881" y="21561"/>
                </a:lnTo>
                <a:lnTo>
                  <a:pt x="20420" y="21157"/>
                </a:lnTo>
                <a:cubicBezTo>
                  <a:pt x="20849" y="20835"/>
                  <a:pt x="21025" y="20571"/>
                  <a:pt x="21266" y="19900"/>
                </a:cubicBezTo>
                <a:lnTo>
                  <a:pt x="21574" y="19053"/>
                </a:lnTo>
                <a:lnTo>
                  <a:pt x="21574" y="10899"/>
                </a:lnTo>
                <a:cubicBezTo>
                  <a:pt x="21574" y="5159"/>
                  <a:pt x="21535" y="2578"/>
                  <a:pt x="21446" y="2197"/>
                </a:cubicBezTo>
                <a:cubicBezTo>
                  <a:pt x="21250" y="1357"/>
                  <a:pt x="20936" y="805"/>
                  <a:pt x="20438" y="418"/>
                </a:cubicBezTo>
                <a:lnTo>
                  <a:pt x="19984" y="67"/>
                </a:lnTo>
                <a:lnTo>
                  <a:pt x="11067" y="19"/>
                </a:lnTo>
                <a:cubicBezTo>
                  <a:pt x="8555" y="6"/>
                  <a:pt x="6688" y="-5"/>
                  <a:pt x="5293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9" name="Schermata 2023-02-02 alle 15.19.42.png" descr="Schermata 2023-02-02 alle 15.19.42.png"/>
          <p:cNvPicPr>
            <a:picLocks noChangeAspect="1"/>
          </p:cNvPicPr>
          <p:nvPr/>
        </p:nvPicPr>
        <p:blipFill>
          <a:blip r:embed="rId5">
            <a:extLst/>
          </a:blip>
          <a:srcRect l="4166" t="7626" r="9428" b="6500"/>
          <a:stretch>
            <a:fillRect/>
          </a:stretch>
        </p:blipFill>
        <p:spPr>
          <a:xfrm>
            <a:off x="2625214" y="3127875"/>
            <a:ext cx="2376488" cy="162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fill="norm" stroke="1" extrusionOk="0">
                <a:moveTo>
                  <a:pt x="10793" y="0"/>
                </a:moveTo>
                <a:cubicBezTo>
                  <a:pt x="6316" y="1"/>
                  <a:pt x="1840" y="58"/>
                  <a:pt x="1555" y="174"/>
                </a:cubicBezTo>
                <a:cubicBezTo>
                  <a:pt x="1010" y="395"/>
                  <a:pt x="325" y="1307"/>
                  <a:pt x="144" y="2053"/>
                </a:cubicBezTo>
                <a:cubicBezTo>
                  <a:pt x="34" y="2509"/>
                  <a:pt x="0" y="4525"/>
                  <a:pt x="0" y="10965"/>
                </a:cubicBezTo>
                <a:cubicBezTo>
                  <a:pt x="0" y="19168"/>
                  <a:pt x="3" y="19299"/>
                  <a:pt x="234" y="19930"/>
                </a:cubicBezTo>
                <a:cubicBezTo>
                  <a:pt x="496" y="20644"/>
                  <a:pt x="719" y="20969"/>
                  <a:pt x="1205" y="21346"/>
                </a:cubicBezTo>
                <a:cubicBezTo>
                  <a:pt x="1499" y="21575"/>
                  <a:pt x="2506" y="21599"/>
                  <a:pt x="10861" y="21568"/>
                </a:cubicBezTo>
                <a:lnTo>
                  <a:pt x="20190" y="21531"/>
                </a:lnTo>
                <a:lnTo>
                  <a:pt x="20659" y="21078"/>
                </a:lnTo>
                <a:cubicBezTo>
                  <a:pt x="20968" y="20779"/>
                  <a:pt x="21205" y="20374"/>
                  <a:pt x="21362" y="19878"/>
                </a:cubicBezTo>
                <a:cubicBezTo>
                  <a:pt x="21595" y="19141"/>
                  <a:pt x="21600" y="19000"/>
                  <a:pt x="21600" y="10808"/>
                </a:cubicBezTo>
                <a:cubicBezTo>
                  <a:pt x="21600" y="2532"/>
                  <a:pt x="21599" y="2483"/>
                  <a:pt x="21358" y="1827"/>
                </a:cubicBezTo>
                <a:cubicBezTo>
                  <a:pt x="21056" y="1002"/>
                  <a:pt x="20564" y="389"/>
                  <a:pt x="20034" y="174"/>
                </a:cubicBezTo>
                <a:cubicBezTo>
                  <a:pt x="19749" y="58"/>
                  <a:pt x="15270" y="-1"/>
                  <a:pt x="1079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0" name="Schermata 2023-02-02 alle 15.25.42.png" descr="Schermata 2023-02-02 alle 15.25.42.png"/>
          <p:cNvPicPr>
            <a:picLocks noChangeAspect="1"/>
          </p:cNvPicPr>
          <p:nvPr/>
        </p:nvPicPr>
        <p:blipFill>
          <a:blip r:embed="rId6">
            <a:extLst/>
          </a:blip>
          <a:srcRect l="0" t="0" r="13573" b="0"/>
          <a:stretch>
            <a:fillRect/>
          </a:stretch>
        </p:blipFill>
        <p:spPr>
          <a:xfrm>
            <a:off x="3589204" y="1253344"/>
            <a:ext cx="2674865" cy="2225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0" y="0"/>
                </a:moveTo>
                <a:lnTo>
                  <a:pt x="0" y="1425"/>
                </a:lnTo>
                <a:cubicBezTo>
                  <a:pt x="0" y="2209"/>
                  <a:pt x="27" y="2883"/>
                  <a:pt x="61" y="2924"/>
                </a:cubicBezTo>
                <a:cubicBezTo>
                  <a:pt x="95" y="2965"/>
                  <a:pt x="164" y="2965"/>
                  <a:pt x="215" y="2928"/>
                </a:cubicBezTo>
                <a:cubicBezTo>
                  <a:pt x="271" y="2886"/>
                  <a:pt x="269" y="2815"/>
                  <a:pt x="208" y="2743"/>
                </a:cubicBezTo>
                <a:cubicBezTo>
                  <a:pt x="142" y="2664"/>
                  <a:pt x="152" y="2509"/>
                  <a:pt x="240" y="2265"/>
                </a:cubicBezTo>
                <a:cubicBezTo>
                  <a:pt x="312" y="2067"/>
                  <a:pt x="394" y="1817"/>
                  <a:pt x="423" y="1707"/>
                </a:cubicBezTo>
                <a:cubicBezTo>
                  <a:pt x="453" y="1590"/>
                  <a:pt x="534" y="1531"/>
                  <a:pt x="615" y="1568"/>
                </a:cubicBezTo>
                <a:cubicBezTo>
                  <a:pt x="711" y="1612"/>
                  <a:pt x="772" y="1523"/>
                  <a:pt x="817" y="1279"/>
                </a:cubicBezTo>
                <a:cubicBezTo>
                  <a:pt x="852" y="1084"/>
                  <a:pt x="938" y="884"/>
                  <a:pt x="1006" y="836"/>
                </a:cubicBezTo>
                <a:cubicBezTo>
                  <a:pt x="1180" y="712"/>
                  <a:pt x="1370" y="246"/>
                  <a:pt x="1300" y="112"/>
                </a:cubicBezTo>
                <a:cubicBezTo>
                  <a:pt x="1268" y="50"/>
                  <a:pt x="963" y="0"/>
                  <a:pt x="621" y="0"/>
                </a:cubicBezTo>
                <a:lnTo>
                  <a:pt x="0" y="0"/>
                </a:lnTo>
                <a:close/>
                <a:moveTo>
                  <a:pt x="12399" y="2335"/>
                </a:moveTo>
                <a:cubicBezTo>
                  <a:pt x="7148" y="2312"/>
                  <a:pt x="4531" y="2342"/>
                  <a:pt x="4199" y="2427"/>
                </a:cubicBezTo>
                <a:cubicBezTo>
                  <a:pt x="3519" y="2601"/>
                  <a:pt x="3059" y="2997"/>
                  <a:pt x="2812" y="3625"/>
                </a:cubicBezTo>
                <a:cubicBezTo>
                  <a:pt x="2608" y="4145"/>
                  <a:pt x="2604" y="4253"/>
                  <a:pt x="2604" y="10259"/>
                </a:cubicBezTo>
                <a:lnTo>
                  <a:pt x="2604" y="16365"/>
                </a:lnTo>
                <a:lnTo>
                  <a:pt x="2825" y="16865"/>
                </a:lnTo>
                <a:cubicBezTo>
                  <a:pt x="3077" y="17436"/>
                  <a:pt x="3366" y="17729"/>
                  <a:pt x="3911" y="17963"/>
                </a:cubicBezTo>
                <a:cubicBezTo>
                  <a:pt x="4229" y="18101"/>
                  <a:pt x="5582" y="18123"/>
                  <a:pt x="12248" y="18102"/>
                </a:cubicBezTo>
                <a:lnTo>
                  <a:pt x="20205" y="18079"/>
                </a:lnTo>
                <a:lnTo>
                  <a:pt x="20640" y="17771"/>
                </a:lnTo>
                <a:cubicBezTo>
                  <a:pt x="20908" y="17582"/>
                  <a:pt x="21168" y="17271"/>
                  <a:pt x="21316" y="16962"/>
                </a:cubicBezTo>
                <a:lnTo>
                  <a:pt x="21553" y="16461"/>
                </a:lnTo>
                <a:lnTo>
                  <a:pt x="21582" y="10482"/>
                </a:lnTo>
                <a:cubicBezTo>
                  <a:pt x="21600" y="6529"/>
                  <a:pt x="21576" y="4346"/>
                  <a:pt x="21508" y="4045"/>
                </a:cubicBezTo>
                <a:cubicBezTo>
                  <a:pt x="21378" y="3465"/>
                  <a:pt x="21011" y="2947"/>
                  <a:pt x="20506" y="2623"/>
                </a:cubicBezTo>
                <a:lnTo>
                  <a:pt x="20108" y="2369"/>
                </a:lnTo>
                <a:lnTo>
                  <a:pt x="12399" y="2335"/>
                </a:lnTo>
                <a:close/>
                <a:moveTo>
                  <a:pt x="119" y="20044"/>
                </a:moveTo>
                <a:cubicBezTo>
                  <a:pt x="41" y="20011"/>
                  <a:pt x="0" y="20262"/>
                  <a:pt x="0" y="20783"/>
                </a:cubicBezTo>
                <a:lnTo>
                  <a:pt x="0" y="21600"/>
                </a:lnTo>
                <a:lnTo>
                  <a:pt x="1249" y="21600"/>
                </a:lnTo>
                <a:cubicBezTo>
                  <a:pt x="2309" y="21600"/>
                  <a:pt x="2493" y="21574"/>
                  <a:pt x="2447" y="21430"/>
                </a:cubicBezTo>
                <a:cubicBezTo>
                  <a:pt x="2417" y="21337"/>
                  <a:pt x="2342" y="21270"/>
                  <a:pt x="2281" y="21284"/>
                </a:cubicBezTo>
                <a:cubicBezTo>
                  <a:pt x="2219" y="21298"/>
                  <a:pt x="2169" y="21221"/>
                  <a:pt x="2168" y="21115"/>
                </a:cubicBezTo>
                <a:cubicBezTo>
                  <a:pt x="2168" y="21008"/>
                  <a:pt x="2135" y="20882"/>
                  <a:pt x="2095" y="20833"/>
                </a:cubicBezTo>
                <a:cubicBezTo>
                  <a:pt x="1976" y="20691"/>
                  <a:pt x="1037" y="20670"/>
                  <a:pt x="900" y="20806"/>
                </a:cubicBezTo>
                <a:cubicBezTo>
                  <a:pt x="807" y="20899"/>
                  <a:pt x="760" y="20885"/>
                  <a:pt x="717" y="20752"/>
                </a:cubicBezTo>
                <a:cubicBezTo>
                  <a:pt x="686" y="20654"/>
                  <a:pt x="600" y="20603"/>
                  <a:pt x="525" y="20637"/>
                </a:cubicBezTo>
                <a:cubicBezTo>
                  <a:pt x="442" y="20675"/>
                  <a:pt x="351" y="20588"/>
                  <a:pt x="295" y="20410"/>
                </a:cubicBezTo>
                <a:cubicBezTo>
                  <a:pt x="224" y="20186"/>
                  <a:pt x="165" y="20063"/>
                  <a:pt x="119" y="2004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600"/>
                                        <p:tgtEl>
                                          <p:spTgt spid="5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" dur="6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600"/>
                                        <p:tgtEl>
                                          <p:spTgt spid="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4" dur="600"/>
                                        <p:tgtEl>
                                          <p:spTgt spid="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600"/>
                                        <p:tgtEl>
                                          <p:spTgt spid="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4" dur="600"/>
                                        <p:tgtEl>
                                          <p:spTgt spid="5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9" dur="600"/>
                                        <p:tgtEl>
                                          <p:spTgt spid="5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4" dur="600"/>
                                        <p:tgtEl>
                                          <p:spTgt spid="5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7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5" grpId="1"/>
      <p:bldP build="p" bldLvl="5" animBg="1" rev="0" advAuto="0" spid="577" grpId="2"/>
      <p:bldP build="whole" bldLvl="1" animBg="1" rev="0" advAuto="0" spid="576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Schermata 2022-12-23 alle 18.55.32.png" descr="Schermata 2022-12-23 alle 18.55.32.png"/>
          <p:cNvPicPr>
            <a:picLocks noChangeAspect="1"/>
          </p:cNvPicPr>
          <p:nvPr/>
        </p:nvPicPr>
        <p:blipFill>
          <a:blip r:embed="rId2">
            <a:alphaModFix amt="49341"/>
            <a:extLst/>
          </a:blip>
          <a:srcRect l="4660" t="5478" r="4834" b="5995"/>
          <a:stretch>
            <a:fillRect/>
          </a:stretch>
        </p:blipFill>
        <p:spPr>
          <a:xfrm>
            <a:off x="563926" y="1228441"/>
            <a:ext cx="6350163" cy="3883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97" fill="norm" stroke="1" extrusionOk="0">
                <a:moveTo>
                  <a:pt x="7718" y="3"/>
                </a:moveTo>
                <a:cubicBezTo>
                  <a:pt x="6064" y="8"/>
                  <a:pt x="4698" y="18"/>
                  <a:pt x="4021" y="34"/>
                </a:cubicBezTo>
                <a:lnTo>
                  <a:pt x="1561" y="89"/>
                </a:lnTo>
                <a:lnTo>
                  <a:pt x="1184" y="376"/>
                </a:lnTo>
                <a:cubicBezTo>
                  <a:pt x="709" y="735"/>
                  <a:pt x="266" y="1499"/>
                  <a:pt x="111" y="2227"/>
                </a:cubicBezTo>
                <a:cubicBezTo>
                  <a:pt x="8" y="2713"/>
                  <a:pt x="0" y="3242"/>
                  <a:pt x="0" y="10812"/>
                </a:cubicBezTo>
                <a:cubicBezTo>
                  <a:pt x="1" y="19907"/>
                  <a:pt x="-21" y="19453"/>
                  <a:pt x="464" y="20356"/>
                </a:cubicBezTo>
                <a:cubicBezTo>
                  <a:pt x="771" y="20927"/>
                  <a:pt x="1081" y="21254"/>
                  <a:pt x="1487" y="21433"/>
                </a:cubicBezTo>
                <a:cubicBezTo>
                  <a:pt x="1729" y="21540"/>
                  <a:pt x="5930" y="21595"/>
                  <a:pt x="10084" y="21597"/>
                </a:cubicBezTo>
                <a:cubicBezTo>
                  <a:pt x="14237" y="21598"/>
                  <a:pt x="18344" y="21544"/>
                  <a:pt x="18398" y="21438"/>
                </a:cubicBezTo>
                <a:cubicBezTo>
                  <a:pt x="18455" y="21325"/>
                  <a:pt x="18499" y="21316"/>
                  <a:pt x="18595" y="21400"/>
                </a:cubicBezTo>
                <a:cubicBezTo>
                  <a:pt x="18761" y="21546"/>
                  <a:pt x="19846" y="21563"/>
                  <a:pt x="20026" y="21422"/>
                </a:cubicBezTo>
                <a:cubicBezTo>
                  <a:pt x="20106" y="21361"/>
                  <a:pt x="20286" y="21259"/>
                  <a:pt x="20430" y="21195"/>
                </a:cubicBezTo>
                <a:cubicBezTo>
                  <a:pt x="20750" y="21053"/>
                  <a:pt x="21378" y="20113"/>
                  <a:pt x="21319" y="19864"/>
                </a:cubicBezTo>
                <a:cubicBezTo>
                  <a:pt x="21298" y="19773"/>
                  <a:pt x="21319" y="19683"/>
                  <a:pt x="21368" y="19652"/>
                </a:cubicBezTo>
                <a:cubicBezTo>
                  <a:pt x="21570" y="19525"/>
                  <a:pt x="21579" y="19068"/>
                  <a:pt x="21565" y="10629"/>
                </a:cubicBezTo>
                <a:lnTo>
                  <a:pt x="21551" y="2254"/>
                </a:lnTo>
                <a:lnTo>
                  <a:pt x="21391" y="1808"/>
                </a:lnTo>
                <a:cubicBezTo>
                  <a:pt x="21094" y="982"/>
                  <a:pt x="20693" y="466"/>
                  <a:pt x="20136" y="195"/>
                </a:cubicBezTo>
                <a:cubicBezTo>
                  <a:pt x="19849" y="55"/>
                  <a:pt x="19050" y="33"/>
                  <a:pt x="13148" y="7"/>
                </a:cubicBezTo>
                <a:cubicBezTo>
                  <a:pt x="11315" y="-1"/>
                  <a:pt x="9372" y="-2"/>
                  <a:pt x="771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83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584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7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585" name="Immagine 1" descr="Immagine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6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588" name="TextBox 28"/>
          <p:cNvSpPr txBox="1"/>
          <p:nvPr/>
        </p:nvSpPr>
        <p:spPr>
          <a:xfrm>
            <a:off x="706801" y="347343"/>
            <a:ext cx="557945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 Soluzione.</a:t>
            </a:r>
          </a:p>
        </p:txBody>
      </p:sp>
      <p:sp>
        <p:nvSpPr>
          <p:cNvPr id="589" name="Rectangle: Rounded Corners 79"/>
          <p:cNvSpPr/>
          <p:nvPr/>
        </p:nvSpPr>
        <p:spPr>
          <a:xfrm flipH="1" rot="10800000">
            <a:off x="754773" y="833614"/>
            <a:ext cx="5968469" cy="6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" y="21600"/>
                </a:moveTo>
                <a:lnTo>
                  <a:pt x="21582" y="21600"/>
                </a:lnTo>
                <a:cubicBezTo>
                  <a:pt x="21592" y="21600"/>
                  <a:pt x="21600" y="20851"/>
                  <a:pt x="21600" y="19926"/>
                </a:cubicBezTo>
                <a:lnTo>
                  <a:pt x="21600" y="1674"/>
                </a:lnTo>
                <a:cubicBezTo>
                  <a:pt x="21600" y="749"/>
                  <a:pt x="21592" y="0"/>
                  <a:pt x="21582" y="0"/>
                </a:cubicBezTo>
                <a:lnTo>
                  <a:pt x="18" y="0"/>
                </a:lnTo>
                <a:cubicBezTo>
                  <a:pt x="8" y="0"/>
                  <a:pt x="0" y="749"/>
                  <a:pt x="0" y="1674"/>
                </a:cubicBezTo>
                <a:lnTo>
                  <a:pt x="0" y="19926"/>
                </a:lnTo>
                <a:cubicBezTo>
                  <a:pt x="0" y="20851"/>
                  <a:pt x="8" y="21600"/>
                  <a:pt x="18" y="21600"/>
                </a:cubicBezTo>
                <a:close/>
              </a:path>
            </a:pathLst>
          </a:cu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590" name="Schermata 2023-01-26 alle 16.37.01.png" descr="Schermata 2023-01-26 alle 16.37.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84308" y="1019689"/>
            <a:ext cx="5406810" cy="4818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593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6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594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5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597" name="TextBox 28"/>
          <p:cNvSpPr txBox="1"/>
          <p:nvPr/>
        </p:nvSpPr>
        <p:spPr>
          <a:xfrm>
            <a:off x="706801" y="347343"/>
            <a:ext cx="6430419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Chi Siamo - Senergy S.r.l. - 1990</a:t>
            </a:r>
          </a:p>
        </p:txBody>
      </p:sp>
      <p:sp>
        <p:nvSpPr>
          <p:cNvPr id="598" name="Rectangle: Rounded Corners 79"/>
          <p:cNvSpPr/>
          <p:nvPr/>
        </p:nvSpPr>
        <p:spPr>
          <a:xfrm flipH="1" rot="10800000">
            <a:off x="754773" y="833614"/>
            <a:ext cx="5968469" cy="6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" y="21600"/>
                </a:moveTo>
                <a:lnTo>
                  <a:pt x="21582" y="21600"/>
                </a:lnTo>
                <a:cubicBezTo>
                  <a:pt x="21592" y="21600"/>
                  <a:pt x="21600" y="20851"/>
                  <a:pt x="21600" y="19926"/>
                </a:cubicBezTo>
                <a:lnTo>
                  <a:pt x="21600" y="1674"/>
                </a:lnTo>
                <a:cubicBezTo>
                  <a:pt x="21600" y="749"/>
                  <a:pt x="21592" y="0"/>
                  <a:pt x="21582" y="0"/>
                </a:cubicBezTo>
                <a:lnTo>
                  <a:pt x="18" y="0"/>
                </a:lnTo>
                <a:cubicBezTo>
                  <a:pt x="8" y="0"/>
                  <a:pt x="0" y="749"/>
                  <a:pt x="0" y="1674"/>
                </a:cubicBezTo>
                <a:lnTo>
                  <a:pt x="0" y="19926"/>
                </a:lnTo>
                <a:cubicBezTo>
                  <a:pt x="0" y="20851"/>
                  <a:pt x="8" y="21600"/>
                  <a:pt x="18" y="21600"/>
                </a:cubicBezTo>
                <a:close/>
              </a:path>
            </a:pathLst>
          </a:cu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599" name="Schermata 2022-12-23 alle 18.46.54.png" descr="Schermata 2022-12-23 alle 18.46.54.png"/>
          <p:cNvPicPr>
            <a:picLocks noChangeAspect="1"/>
          </p:cNvPicPr>
          <p:nvPr/>
        </p:nvPicPr>
        <p:blipFill>
          <a:blip r:embed="rId4">
            <a:extLst/>
          </a:blip>
          <a:srcRect l="15834" t="16196" r="13339" b="10319"/>
          <a:stretch>
            <a:fillRect/>
          </a:stretch>
        </p:blipFill>
        <p:spPr>
          <a:xfrm>
            <a:off x="1607957" y="1124326"/>
            <a:ext cx="1713345" cy="1530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5" fill="norm" stroke="1" extrusionOk="0">
                <a:moveTo>
                  <a:pt x="12783" y="0"/>
                </a:moveTo>
                <a:cubicBezTo>
                  <a:pt x="12008" y="6"/>
                  <a:pt x="11553" y="4"/>
                  <a:pt x="10607" y="11"/>
                </a:cubicBezTo>
                <a:cubicBezTo>
                  <a:pt x="449" y="93"/>
                  <a:pt x="949" y="24"/>
                  <a:pt x="310" y="1459"/>
                </a:cubicBezTo>
                <a:cubicBezTo>
                  <a:pt x="22" y="2107"/>
                  <a:pt x="0" y="2796"/>
                  <a:pt x="0" y="10774"/>
                </a:cubicBezTo>
                <a:cubicBezTo>
                  <a:pt x="0" y="15512"/>
                  <a:pt x="55" y="19615"/>
                  <a:pt x="125" y="19893"/>
                </a:cubicBezTo>
                <a:cubicBezTo>
                  <a:pt x="195" y="20171"/>
                  <a:pt x="489" y="20663"/>
                  <a:pt x="776" y="20983"/>
                </a:cubicBezTo>
                <a:lnTo>
                  <a:pt x="1296" y="21565"/>
                </a:lnTo>
                <a:lnTo>
                  <a:pt x="10612" y="21565"/>
                </a:lnTo>
                <a:cubicBezTo>
                  <a:pt x="19104" y="21565"/>
                  <a:pt x="20405" y="21600"/>
                  <a:pt x="20929" y="20843"/>
                </a:cubicBezTo>
                <a:cubicBezTo>
                  <a:pt x="21049" y="20669"/>
                  <a:pt x="21127" y="20453"/>
                  <a:pt x="21244" y="20184"/>
                </a:cubicBezTo>
                <a:cubicBezTo>
                  <a:pt x="21480" y="19638"/>
                  <a:pt x="21557" y="19152"/>
                  <a:pt x="21584" y="16331"/>
                </a:cubicBezTo>
                <a:cubicBezTo>
                  <a:pt x="21586" y="16094"/>
                  <a:pt x="21593" y="16006"/>
                  <a:pt x="21594" y="15733"/>
                </a:cubicBezTo>
                <a:cubicBezTo>
                  <a:pt x="21600" y="14531"/>
                  <a:pt x="21600" y="12966"/>
                  <a:pt x="21599" y="10919"/>
                </a:cubicBezTo>
                <a:cubicBezTo>
                  <a:pt x="21596" y="2913"/>
                  <a:pt x="21573" y="2297"/>
                  <a:pt x="21274" y="1560"/>
                </a:cubicBezTo>
                <a:cubicBezTo>
                  <a:pt x="20696" y="138"/>
                  <a:pt x="20693" y="85"/>
                  <a:pt x="12783" y="0"/>
                </a:cubicBez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600" name="Schermata 2022-12-23 alle 18.48.21.png" descr="Schermata 2022-12-23 alle 18.48.21.png"/>
          <p:cNvPicPr>
            <a:picLocks noChangeAspect="1"/>
          </p:cNvPicPr>
          <p:nvPr/>
        </p:nvPicPr>
        <p:blipFill>
          <a:blip r:embed="rId5">
            <a:extLst/>
          </a:blip>
          <a:srcRect l="13479" t="8802" r="13189" b="14451"/>
          <a:stretch>
            <a:fillRect/>
          </a:stretch>
        </p:blipFill>
        <p:spPr>
          <a:xfrm>
            <a:off x="1649412" y="2905523"/>
            <a:ext cx="1719038" cy="1575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73" fill="norm" stroke="1" extrusionOk="0">
                <a:moveTo>
                  <a:pt x="21081" y="0"/>
                </a:moveTo>
                <a:cubicBezTo>
                  <a:pt x="21123" y="11"/>
                  <a:pt x="21174" y="20"/>
                  <a:pt x="21211" y="33"/>
                </a:cubicBezTo>
                <a:lnTo>
                  <a:pt x="21186" y="0"/>
                </a:lnTo>
                <a:lnTo>
                  <a:pt x="21081" y="0"/>
                </a:lnTo>
                <a:close/>
                <a:moveTo>
                  <a:pt x="10737" y="739"/>
                </a:moveTo>
                <a:cubicBezTo>
                  <a:pt x="3790" y="739"/>
                  <a:pt x="2019" y="758"/>
                  <a:pt x="1369" y="924"/>
                </a:cubicBezTo>
                <a:cubicBezTo>
                  <a:pt x="968" y="1082"/>
                  <a:pt x="703" y="1331"/>
                  <a:pt x="473" y="1696"/>
                </a:cubicBezTo>
                <a:cubicBezTo>
                  <a:pt x="153" y="2434"/>
                  <a:pt x="134" y="4215"/>
                  <a:pt x="70" y="10571"/>
                </a:cubicBezTo>
                <a:cubicBezTo>
                  <a:pt x="52" y="12337"/>
                  <a:pt x="25" y="13404"/>
                  <a:pt x="0" y="14631"/>
                </a:cubicBezTo>
                <a:cubicBezTo>
                  <a:pt x="21" y="20118"/>
                  <a:pt x="142" y="20462"/>
                  <a:pt x="1015" y="21213"/>
                </a:cubicBezTo>
                <a:cubicBezTo>
                  <a:pt x="1464" y="21599"/>
                  <a:pt x="1521" y="21600"/>
                  <a:pt x="11001" y="21550"/>
                </a:cubicBezTo>
                <a:cubicBezTo>
                  <a:pt x="17320" y="21517"/>
                  <a:pt x="19435" y="21496"/>
                  <a:pt x="20270" y="21376"/>
                </a:cubicBezTo>
                <a:lnTo>
                  <a:pt x="20544" y="21126"/>
                </a:lnTo>
                <a:cubicBezTo>
                  <a:pt x="21578" y="20174"/>
                  <a:pt x="21600" y="19967"/>
                  <a:pt x="21544" y="10930"/>
                </a:cubicBezTo>
                <a:cubicBezTo>
                  <a:pt x="21498" y="3336"/>
                  <a:pt x="21468" y="2713"/>
                  <a:pt x="21171" y="2060"/>
                </a:cubicBezTo>
                <a:cubicBezTo>
                  <a:pt x="20541" y="673"/>
                  <a:pt x="21088" y="739"/>
                  <a:pt x="10737" y="739"/>
                </a:cubicBez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601" name="Schermata 2022-12-23 alle 18.48.51.png" descr="Schermata 2022-12-23 alle 18.48.51.png"/>
          <p:cNvPicPr>
            <a:picLocks noChangeAspect="1"/>
          </p:cNvPicPr>
          <p:nvPr/>
        </p:nvPicPr>
        <p:blipFill>
          <a:blip r:embed="rId6">
            <a:extLst/>
          </a:blip>
          <a:srcRect l="10609" t="8844" r="14616" b="13668"/>
          <a:stretch>
            <a:fillRect/>
          </a:stretch>
        </p:blipFill>
        <p:spPr>
          <a:xfrm>
            <a:off x="1607960" y="4830727"/>
            <a:ext cx="1713340" cy="1531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69" fill="norm" stroke="1" extrusionOk="0">
                <a:moveTo>
                  <a:pt x="10812" y="1"/>
                </a:moveTo>
                <a:cubicBezTo>
                  <a:pt x="4038" y="-1"/>
                  <a:pt x="1915" y="-27"/>
                  <a:pt x="1070" y="375"/>
                </a:cubicBezTo>
                <a:lnTo>
                  <a:pt x="815" y="699"/>
                </a:lnTo>
                <a:cubicBezTo>
                  <a:pt x="549" y="1034"/>
                  <a:pt x="247" y="1653"/>
                  <a:pt x="146" y="2074"/>
                </a:cubicBezTo>
                <a:cubicBezTo>
                  <a:pt x="23" y="2587"/>
                  <a:pt x="-22" y="5581"/>
                  <a:pt x="11" y="11127"/>
                </a:cubicBezTo>
                <a:cubicBezTo>
                  <a:pt x="56" y="18820"/>
                  <a:pt x="83" y="19457"/>
                  <a:pt x="381" y="20130"/>
                </a:cubicBezTo>
                <a:cubicBezTo>
                  <a:pt x="1011" y="21554"/>
                  <a:pt x="473" y="21483"/>
                  <a:pt x="10912" y="21549"/>
                </a:cubicBezTo>
                <a:cubicBezTo>
                  <a:pt x="13736" y="21567"/>
                  <a:pt x="15517" y="21573"/>
                  <a:pt x="16930" y="21566"/>
                </a:cubicBezTo>
                <a:cubicBezTo>
                  <a:pt x="20505" y="21475"/>
                  <a:pt x="20805" y="21384"/>
                  <a:pt x="21303" y="20437"/>
                </a:cubicBezTo>
                <a:cubicBezTo>
                  <a:pt x="21544" y="19979"/>
                  <a:pt x="21578" y="18858"/>
                  <a:pt x="21578" y="10836"/>
                </a:cubicBezTo>
                <a:lnTo>
                  <a:pt x="21578" y="1761"/>
                </a:lnTo>
                <a:lnTo>
                  <a:pt x="21193" y="1119"/>
                </a:lnTo>
                <a:cubicBezTo>
                  <a:pt x="20982" y="766"/>
                  <a:pt x="20618" y="371"/>
                  <a:pt x="20388" y="241"/>
                </a:cubicBezTo>
                <a:cubicBezTo>
                  <a:pt x="20070" y="61"/>
                  <a:pt x="17803" y="3"/>
                  <a:pt x="10812" y="1"/>
                </a:cubicBez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602" name="Schermata 2022-11-06 alle 11.23.28.png" descr="Schermata 2022-11-06 alle 11.23.28.png"/>
          <p:cNvPicPr>
            <a:picLocks noChangeAspect="1"/>
          </p:cNvPicPr>
          <p:nvPr/>
        </p:nvPicPr>
        <p:blipFill>
          <a:blip r:embed="rId7">
            <a:extLst/>
          </a:blip>
          <a:srcRect l="25526" t="6131" r="17258" b="9038"/>
          <a:stretch>
            <a:fillRect/>
          </a:stretch>
        </p:blipFill>
        <p:spPr>
          <a:xfrm>
            <a:off x="3517201" y="1122147"/>
            <a:ext cx="1263626" cy="5295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98" fill="norm" stroke="1" extrusionOk="0">
                <a:moveTo>
                  <a:pt x="4662" y="0"/>
                </a:moveTo>
                <a:cubicBezTo>
                  <a:pt x="1502" y="0"/>
                  <a:pt x="276" y="37"/>
                  <a:pt x="47" y="207"/>
                </a:cubicBezTo>
                <a:cubicBezTo>
                  <a:pt x="35" y="220"/>
                  <a:pt x="14" y="230"/>
                  <a:pt x="6" y="244"/>
                </a:cubicBezTo>
                <a:cubicBezTo>
                  <a:pt x="6" y="245"/>
                  <a:pt x="6" y="246"/>
                  <a:pt x="6" y="246"/>
                </a:cubicBezTo>
                <a:cubicBezTo>
                  <a:pt x="-22" y="308"/>
                  <a:pt x="44" y="383"/>
                  <a:pt x="182" y="478"/>
                </a:cubicBezTo>
                <a:cubicBezTo>
                  <a:pt x="499" y="694"/>
                  <a:pt x="577" y="698"/>
                  <a:pt x="4113" y="746"/>
                </a:cubicBezTo>
                <a:cubicBezTo>
                  <a:pt x="8024" y="800"/>
                  <a:pt x="9366" y="927"/>
                  <a:pt x="9948" y="1293"/>
                </a:cubicBezTo>
                <a:cubicBezTo>
                  <a:pt x="10120" y="1401"/>
                  <a:pt x="10259" y="3012"/>
                  <a:pt x="10260" y="4872"/>
                </a:cubicBezTo>
                <a:cubicBezTo>
                  <a:pt x="10267" y="5018"/>
                  <a:pt x="10266" y="5085"/>
                  <a:pt x="10274" y="5243"/>
                </a:cubicBezTo>
                <a:lnTo>
                  <a:pt x="10389" y="7640"/>
                </a:lnTo>
                <a:cubicBezTo>
                  <a:pt x="10448" y="8204"/>
                  <a:pt x="10524" y="8637"/>
                  <a:pt x="10606" y="8757"/>
                </a:cubicBezTo>
                <a:cubicBezTo>
                  <a:pt x="11092" y="9475"/>
                  <a:pt x="12071" y="9947"/>
                  <a:pt x="14028" y="10407"/>
                </a:cubicBezTo>
                <a:lnTo>
                  <a:pt x="15736" y="10808"/>
                </a:lnTo>
                <a:lnTo>
                  <a:pt x="14008" y="11214"/>
                </a:lnTo>
                <a:cubicBezTo>
                  <a:pt x="12021" y="11681"/>
                  <a:pt x="11090" y="12128"/>
                  <a:pt x="10606" y="12843"/>
                </a:cubicBezTo>
                <a:cubicBezTo>
                  <a:pt x="10518" y="12972"/>
                  <a:pt x="10436" y="13451"/>
                  <a:pt x="10375" y="14097"/>
                </a:cubicBezTo>
                <a:lnTo>
                  <a:pt x="10321" y="15122"/>
                </a:lnTo>
                <a:cubicBezTo>
                  <a:pt x="10292" y="15665"/>
                  <a:pt x="10261" y="16182"/>
                  <a:pt x="10260" y="16797"/>
                </a:cubicBezTo>
                <a:cubicBezTo>
                  <a:pt x="10258" y="19182"/>
                  <a:pt x="10263" y="20015"/>
                  <a:pt x="9786" y="20371"/>
                </a:cubicBezTo>
                <a:cubicBezTo>
                  <a:pt x="9783" y="20373"/>
                  <a:pt x="9781" y="20389"/>
                  <a:pt x="9779" y="20391"/>
                </a:cubicBezTo>
                <a:cubicBezTo>
                  <a:pt x="9750" y="20405"/>
                  <a:pt x="9705" y="20417"/>
                  <a:pt x="9670" y="20431"/>
                </a:cubicBezTo>
                <a:cubicBezTo>
                  <a:pt x="9401" y="20577"/>
                  <a:pt x="9024" y="20635"/>
                  <a:pt x="8444" y="20711"/>
                </a:cubicBezTo>
                <a:cubicBezTo>
                  <a:pt x="8029" y="20765"/>
                  <a:pt x="6069" y="20832"/>
                  <a:pt x="4093" y="20857"/>
                </a:cubicBezTo>
                <a:cubicBezTo>
                  <a:pt x="572" y="20902"/>
                  <a:pt x="499" y="20907"/>
                  <a:pt x="182" y="21124"/>
                </a:cubicBezTo>
                <a:cubicBezTo>
                  <a:pt x="75" y="21198"/>
                  <a:pt x="37" y="21255"/>
                  <a:pt x="47" y="21308"/>
                </a:cubicBezTo>
                <a:cubicBezTo>
                  <a:pt x="80" y="21349"/>
                  <a:pt x="121" y="21391"/>
                  <a:pt x="189" y="21428"/>
                </a:cubicBezTo>
                <a:cubicBezTo>
                  <a:pt x="222" y="21442"/>
                  <a:pt x="252" y="21457"/>
                  <a:pt x="298" y="21470"/>
                </a:cubicBezTo>
                <a:cubicBezTo>
                  <a:pt x="300" y="21471"/>
                  <a:pt x="295" y="21471"/>
                  <a:pt x="298" y="21472"/>
                </a:cubicBezTo>
                <a:cubicBezTo>
                  <a:pt x="654" y="21575"/>
                  <a:pt x="1521" y="21600"/>
                  <a:pt x="4723" y="21598"/>
                </a:cubicBezTo>
                <a:cubicBezTo>
                  <a:pt x="9758" y="21595"/>
                  <a:pt x="11306" y="21442"/>
                  <a:pt x="12652" y="20816"/>
                </a:cubicBezTo>
                <a:lnTo>
                  <a:pt x="13337" y="20499"/>
                </a:lnTo>
                <a:cubicBezTo>
                  <a:pt x="13424" y="20401"/>
                  <a:pt x="13488" y="20197"/>
                  <a:pt x="13540" y="19889"/>
                </a:cubicBezTo>
                <a:lnTo>
                  <a:pt x="13676" y="17229"/>
                </a:lnTo>
                <a:cubicBezTo>
                  <a:pt x="13677" y="17083"/>
                  <a:pt x="13683" y="17044"/>
                  <a:pt x="13683" y="16886"/>
                </a:cubicBezTo>
                <a:cubicBezTo>
                  <a:pt x="13683" y="14602"/>
                  <a:pt x="13823" y="13248"/>
                  <a:pt x="14082" y="12928"/>
                </a:cubicBezTo>
                <a:cubicBezTo>
                  <a:pt x="14092" y="12917"/>
                  <a:pt x="14100" y="12909"/>
                  <a:pt x="14110" y="12898"/>
                </a:cubicBezTo>
                <a:cubicBezTo>
                  <a:pt x="14175" y="12710"/>
                  <a:pt x="14255" y="12588"/>
                  <a:pt x="14340" y="12525"/>
                </a:cubicBezTo>
                <a:cubicBezTo>
                  <a:pt x="14911" y="12107"/>
                  <a:pt x="17090" y="11603"/>
                  <a:pt x="19606" y="11310"/>
                </a:cubicBezTo>
                <a:cubicBezTo>
                  <a:pt x="21436" y="11097"/>
                  <a:pt x="21578" y="11062"/>
                  <a:pt x="21578" y="10795"/>
                </a:cubicBezTo>
                <a:cubicBezTo>
                  <a:pt x="21578" y="10675"/>
                  <a:pt x="21524" y="10606"/>
                  <a:pt x="21341" y="10546"/>
                </a:cubicBezTo>
                <a:cubicBezTo>
                  <a:pt x="21308" y="10536"/>
                  <a:pt x="21289" y="10525"/>
                  <a:pt x="21253" y="10515"/>
                </a:cubicBezTo>
                <a:cubicBezTo>
                  <a:pt x="21002" y="10455"/>
                  <a:pt x="20564" y="10403"/>
                  <a:pt x="19755" y="10318"/>
                </a:cubicBezTo>
                <a:cubicBezTo>
                  <a:pt x="17351" y="10063"/>
                  <a:pt x="15455" y="9653"/>
                  <a:pt x="14577" y="9199"/>
                </a:cubicBezTo>
                <a:cubicBezTo>
                  <a:pt x="13895" y="8846"/>
                  <a:pt x="13848" y="8660"/>
                  <a:pt x="13683" y="5010"/>
                </a:cubicBezTo>
                <a:cubicBezTo>
                  <a:pt x="13651" y="4308"/>
                  <a:pt x="13626" y="3859"/>
                  <a:pt x="13594" y="3375"/>
                </a:cubicBezTo>
                <a:cubicBezTo>
                  <a:pt x="13566" y="3068"/>
                  <a:pt x="13545" y="2713"/>
                  <a:pt x="13513" y="2452"/>
                </a:cubicBezTo>
                <a:cubicBezTo>
                  <a:pt x="13344" y="980"/>
                  <a:pt x="13009" y="798"/>
                  <a:pt x="11866" y="503"/>
                </a:cubicBezTo>
                <a:cubicBezTo>
                  <a:pt x="10290" y="97"/>
                  <a:pt x="8876" y="0"/>
                  <a:pt x="466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03" name="TextBox 28"/>
          <p:cNvSpPr txBox="1"/>
          <p:nvPr/>
        </p:nvSpPr>
        <p:spPr>
          <a:xfrm>
            <a:off x="6702244" y="2747144"/>
            <a:ext cx="376160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5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Progetto Medream</a:t>
            </a:r>
          </a:p>
        </p:txBody>
      </p:sp>
      <p:pic>
        <p:nvPicPr>
          <p:cNvPr id="604" name="Medream_Logo.png" descr="Medream_Log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64025" y="2918146"/>
            <a:ext cx="5678426" cy="1703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7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7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7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1" grpId="3"/>
      <p:bldP build="whole" bldLvl="1" animBg="1" rev="0" advAuto="0" spid="600" grpId="2"/>
      <p:bldP build="whole" bldLvl="1" animBg="1" rev="0" advAuto="0" spid="599" grpId="1"/>
      <p:bldP build="whole" bldLvl="1" animBg="1" rev="0" advAuto="0" spid="603" grpId="6"/>
      <p:bldP build="whole" bldLvl="1" animBg="1" rev="0" advAuto="0" spid="604" grpId="5"/>
      <p:bldP build="whole" bldLvl="1" animBg="1" rev="0" advAuto="0" spid="602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607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0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608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9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611" name="TextBox 28"/>
          <p:cNvSpPr txBox="1"/>
          <p:nvPr/>
        </p:nvSpPr>
        <p:spPr>
          <a:xfrm>
            <a:off x="706801" y="347343"/>
            <a:ext cx="701967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Inizio: Raggi F.I.R.</a:t>
            </a:r>
          </a:p>
        </p:txBody>
      </p:sp>
      <p:sp>
        <p:nvSpPr>
          <p:cNvPr id="612" name="Rectangle: Rounded Corners 79"/>
          <p:cNvSpPr/>
          <p:nvPr/>
        </p:nvSpPr>
        <p:spPr>
          <a:xfrm flipH="1" rot="10800000">
            <a:off x="754773" y="850263"/>
            <a:ext cx="10547655" cy="37765"/>
          </a:xfrm>
          <a:prstGeom prst="roundRect">
            <a:avLst>
              <a:gd name="adj" fmla="val 12810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613" name="TextBox 28"/>
          <p:cNvSpPr txBox="1"/>
          <p:nvPr/>
        </p:nvSpPr>
        <p:spPr>
          <a:xfrm>
            <a:off x="1688877" y="4521901"/>
            <a:ext cx="241620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Raggi F.I.R.</a:t>
            </a:r>
          </a:p>
        </p:txBody>
      </p:sp>
      <p:pic>
        <p:nvPicPr>
          <p:cNvPr id="614" name="Schermata 2022-12-23 alle 16.48.46.png" descr="Schermata 2022-12-23 alle 16.48.46.png"/>
          <p:cNvPicPr>
            <a:picLocks noChangeAspect="1"/>
          </p:cNvPicPr>
          <p:nvPr/>
        </p:nvPicPr>
        <p:blipFill>
          <a:blip r:embed="rId4">
            <a:extLst/>
          </a:blip>
          <a:srcRect l="5882" t="6726" r="5176" b="7447"/>
          <a:stretch>
            <a:fillRect/>
          </a:stretch>
        </p:blipFill>
        <p:spPr>
          <a:xfrm>
            <a:off x="971108" y="1749775"/>
            <a:ext cx="3851744" cy="2572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4" fill="norm" stroke="1" extrusionOk="0">
                <a:moveTo>
                  <a:pt x="11035" y="0"/>
                </a:moveTo>
                <a:cubicBezTo>
                  <a:pt x="5688" y="1"/>
                  <a:pt x="2042" y="47"/>
                  <a:pt x="1771" y="113"/>
                </a:cubicBezTo>
                <a:cubicBezTo>
                  <a:pt x="1523" y="174"/>
                  <a:pt x="1171" y="361"/>
                  <a:pt x="981" y="536"/>
                </a:cubicBezTo>
                <a:cubicBezTo>
                  <a:pt x="606" y="883"/>
                  <a:pt x="198" y="1702"/>
                  <a:pt x="78" y="2349"/>
                </a:cubicBezTo>
                <a:cubicBezTo>
                  <a:pt x="29" y="2613"/>
                  <a:pt x="1" y="5696"/>
                  <a:pt x="0" y="10848"/>
                </a:cubicBezTo>
                <a:cubicBezTo>
                  <a:pt x="0" y="19641"/>
                  <a:pt x="-11" y="19386"/>
                  <a:pt x="425" y="20333"/>
                </a:cubicBezTo>
                <a:cubicBezTo>
                  <a:pt x="532" y="20564"/>
                  <a:pt x="792" y="20922"/>
                  <a:pt x="1004" y="21126"/>
                </a:cubicBezTo>
                <a:lnTo>
                  <a:pt x="1386" y="21496"/>
                </a:lnTo>
                <a:lnTo>
                  <a:pt x="4658" y="21552"/>
                </a:lnTo>
                <a:cubicBezTo>
                  <a:pt x="6457" y="21584"/>
                  <a:pt x="10636" y="21600"/>
                  <a:pt x="13945" y="21592"/>
                </a:cubicBezTo>
                <a:cubicBezTo>
                  <a:pt x="18622" y="21582"/>
                  <a:pt x="19662" y="21574"/>
                  <a:pt x="20064" y="21459"/>
                </a:cubicBezTo>
                <a:cubicBezTo>
                  <a:pt x="20245" y="21381"/>
                  <a:pt x="20428" y="21255"/>
                  <a:pt x="20596" y="21106"/>
                </a:cubicBezTo>
                <a:cubicBezTo>
                  <a:pt x="20899" y="20793"/>
                  <a:pt x="21171" y="20330"/>
                  <a:pt x="21352" y="19817"/>
                </a:cubicBezTo>
                <a:cubicBezTo>
                  <a:pt x="21358" y="19798"/>
                  <a:pt x="21368" y="19774"/>
                  <a:pt x="21374" y="19757"/>
                </a:cubicBezTo>
                <a:lnTo>
                  <a:pt x="21548" y="19237"/>
                </a:lnTo>
                <a:lnTo>
                  <a:pt x="21565" y="16039"/>
                </a:lnTo>
                <a:lnTo>
                  <a:pt x="21579" y="11051"/>
                </a:lnTo>
                <a:cubicBezTo>
                  <a:pt x="21586" y="8730"/>
                  <a:pt x="21589" y="7211"/>
                  <a:pt x="21588" y="5990"/>
                </a:cubicBezTo>
                <a:cubicBezTo>
                  <a:pt x="21569" y="3320"/>
                  <a:pt x="21506" y="2286"/>
                  <a:pt x="21356" y="1846"/>
                </a:cubicBezTo>
                <a:cubicBezTo>
                  <a:pt x="21234" y="1487"/>
                  <a:pt x="21107" y="1211"/>
                  <a:pt x="20956" y="980"/>
                </a:cubicBezTo>
                <a:cubicBezTo>
                  <a:pt x="20950" y="970"/>
                  <a:pt x="20942" y="959"/>
                  <a:pt x="20936" y="950"/>
                </a:cubicBezTo>
                <a:cubicBezTo>
                  <a:pt x="20783" y="722"/>
                  <a:pt x="20605" y="539"/>
                  <a:pt x="20380" y="373"/>
                </a:cubicBezTo>
                <a:lnTo>
                  <a:pt x="20053" y="130"/>
                </a:lnTo>
                <a:lnTo>
                  <a:pt x="19942" y="57"/>
                </a:lnTo>
                <a:lnTo>
                  <a:pt x="12359" y="0"/>
                </a:lnTo>
                <a:lnTo>
                  <a:pt x="11035" y="0"/>
                </a:lnTo>
                <a:close/>
              </a:path>
            </a:pathLst>
          </a:custGeom>
          <a:ln w="25400">
            <a:solidFill>
              <a:srgbClr val="60BDAE"/>
            </a:solidFill>
            <a:miter/>
          </a:ln>
        </p:spPr>
      </p:pic>
      <p:sp>
        <p:nvSpPr>
          <p:cNvPr id="615" name="sono in grado di:"/>
          <p:cNvSpPr txBox="1"/>
          <p:nvPr/>
        </p:nvSpPr>
        <p:spPr>
          <a:xfrm>
            <a:off x="5475254" y="1805336"/>
            <a:ext cx="18205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pPr/>
            <a:r>
              <a:t>sono in grado di:</a:t>
            </a:r>
          </a:p>
        </p:txBody>
      </p:sp>
      <p:sp>
        <p:nvSpPr>
          <p:cNvPr id="616" name="rafforzare il sistema immunitario…"/>
          <p:cNvSpPr txBox="1"/>
          <p:nvPr/>
        </p:nvSpPr>
        <p:spPr>
          <a:xfrm>
            <a:off x="5320054" y="2260758"/>
            <a:ext cx="5823462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00526" indent="-200526">
              <a:buSzPct val="100000"/>
              <a:buChar char="•"/>
              <a:defRPr sz="2000"/>
            </a:pPr>
            <a:r>
              <a:t>rafforzare il sistema immunitario </a:t>
            </a:r>
          </a:p>
          <a:p>
            <a:pPr marL="200526" indent="-200526">
              <a:buSzPct val="100000"/>
              <a:buChar char="•"/>
              <a:defRPr sz="2000"/>
            </a:pPr>
            <a:r>
              <a:t>migliorare il metabolismo</a:t>
            </a:r>
          </a:p>
          <a:p>
            <a:pPr marL="200526" indent="-200526">
              <a:buSzPct val="100000"/>
              <a:buChar char="•"/>
              <a:defRPr sz="2000"/>
            </a:pPr>
            <a:r>
              <a:t>aiutano a superare velocemente traumi </a:t>
            </a:r>
          </a:p>
          <a:p>
            <a:pPr marL="200526" indent="-200526">
              <a:buSzPct val="100000"/>
              <a:buChar char="•"/>
              <a:defRPr sz="2000"/>
            </a:pPr>
            <a:r>
              <a:t>Supporto per patologie cardiocircolatorie</a:t>
            </a:r>
          </a:p>
          <a:p>
            <a:pPr marL="200526" indent="-200526">
              <a:buSzPct val="100000"/>
              <a:buChar char="•"/>
              <a:defRPr sz="2000"/>
            </a:pPr>
            <a:r>
              <a:t>Supporto nel trattamento di patologie osteoarticolari </a:t>
            </a:r>
          </a:p>
          <a:p>
            <a:pPr marL="200526" indent="-200526">
              <a:buSzPct val="100000"/>
              <a:buChar char="•"/>
              <a:defRPr sz="2000"/>
            </a:pPr>
            <a:r>
              <a:t>Aiuta la micro-circolazione sanguigna</a:t>
            </a:r>
          </a:p>
        </p:txBody>
      </p:sp>
      <p:sp>
        <p:nvSpPr>
          <p:cNvPr id="617" name="rafforzare il sistema immunitario…"/>
          <p:cNvSpPr txBox="1"/>
          <p:nvPr/>
        </p:nvSpPr>
        <p:spPr>
          <a:xfrm>
            <a:off x="5320054" y="2260758"/>
            <a:ext cx="5823462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00526" indent="-200526">
              <a:buSzPct val="100000"/>
              <a:buChar char="•"/>
              <a:defRPr sz="2000">
                <a:solidFill>
                  <a:srgbClr val="011993"/>
                </a:solidFill>
              </a:defRPr>
            </a:pPr>
            <a:r>
              <a:t>rafforzare il sistema immunitario 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011993"/>
                </a:solidFill>
              </a:defRPr>
            </a:pPr>
            <a:r>
              <a:t>migliorare il metabolismo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011993"/>
                </a:solidFill>
              </a:defRPr>
            </a:pPr>
            <a:r>
              <a:t>aiutano a superare velocemente traumi 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011993"/>
                </a:solidFill>
              </a:defRPr>
            </a:pPr>
            <a:r>
              <a:t>Supporto per patologie cardiocircolatorie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011993"/>
                </a:solidFill>
              </a:defRPr>
            </a:pPr>
            <a:r>
              <a:t>Supporto nel trattamento di patologie osteoarticolari 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011993"/>
                </a:solidFill>
              </a:defRPr>
            </a:pPr>
            <a:r>
              <a:t>Aiuta la micro-circolazione sanguigna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6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6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600"/>
                                        <p:tgtEl>
                                          <p:spTgt spid="6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600"/>
                                        <p:tgtEl>
                                          <p:spTgt spid="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600"/>
                                        <p:tgtEl>
                                          <p:spTgt spid="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600"/>
                                        <p:tgtEl>
                                          <p:spTgt spid="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3" dur="600"/>
                                        <p:tgtEl>
                                          <p:spTgt spid="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8" dur="600"/>
                                        <p:tgtEl>
                                          <p:spTgt spid="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600"/>
                                        <p:tgtEl>
                                          <p:spTgt spid="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7" grpId="3"/>
      <p:bldP build="whole" bldLvl="1" animBg="1" rev="0" advAuto="0" spid="615" grpId="1"/>
      <p:bldP build="whole" bldLvl="1" animBg="1" rev="0" advAuto="0" spid="61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620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3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621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624" name="TextBox 30"/>
          <p:cNvSpPr txBox="1"/>
          <p:nvPr/>
        </p:nvSpPr>
        <p:spPr>
          <a:xfrm>
            <a:off x="822173" y="1233635"/>
            <a:ext cx="1054765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 NASA ha applicato nelle tute spaziali </a:t>
            </a:r>
            <a:r>
              <a:rPr>
                <a:solidFill>
                  <a:srgbClr val="011993"/>
                </a:solidFill>
              </a:rPr>
              <a:t>tessuti in bioceramica attiva </a:t>
            </a:r>
            <a:r>
              <a:t>all’infrarosso allo scopo di stimolare il </a:t>
            </a:r>
            <a:r>
              <a:rPr>
                <a:solidFill>
                  <a:srgbClr val="011993"/>
                </a:solidFill>
              </a:rPr>
              <a:t>funzionamento cardiovascolare e la ricarica cellulare degli astronauti .</a:t>
            </a:r>
          </a:p>
        </p:txBody>
      </p:sp>
      <p:sp>
        <p:nvSpPr>
          <p:cNvPr id="625" name="TextBox 28"/>
          <p:cNvSpPr txBox="1"/>
          <p:nvPr/>
        </p:nvSpPr>
        <p:spPr>
          <a:xfrm>
            <a:off x="706801" y="347343"/>
            <a:ext cx="701967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N.A.S.A. - Raggi F.I.R.</a:t>
            </a:r>
          </a:p>
        </p:txBody>
      </p:sp>
      <p:sp>
        <p:nvSpPr>
          <p:cNvPr id="626" name="Rectangle: Rounded Corners 79"/>
          <p:cNvSpPr/>
          <p:nvPr/>
        </p:nvSpPr>
        <p:spPr>
          <a:xfrm flipH="1" rot="10800000">
            <a:off x="682322" y="1051991"/>
            <a:ext cx="10547654" cy="37765"/>
          </a:xfrm>
          <a:prstGeom prst="roundRect">
            <a:avLst>
              <a:gd name="adj" fmla="val 12810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62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0" t="0" r="45623" b="0"/>
          <a:stretch>
            <a:fillRect/>
          </a:stretch>
        </p:blipFill>
        <p:spPr>
          <a:xfrm>
            <a:off x="813339" y="2240577"/>
            <a:ext cx="2422391" cy="2969892"/>
          </a:xfrm>
          <a:prstGeom prst="rect">
            <a:avLst/>
          </a:prstGeom>
          <a:ln w="38100">
            <a:solidFill>
              <a:srgbClr val="4C92D7"/>
            </a:solidFill>
            <a:miter lim="400000"/>
          </a:ln>
        </p:spPr>
      </p:pic>
      <p:pic>
        <p:nvPicPr>
          <p:cNvPr id="628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9900" y="2281904"/>
            <a:ext cx="2496237" cy="2968825"/>
          </a:xfrm>
          <a:prstGeom prst="rect">
            <a:avLst/>
          </a:prstGeom>
          <a:ln w="38100">
            <a:solidFill>
              <a:srgbClr val="4C92D7"/>
            </a:solidFill>
            <a:miter lim="400000"/>
          </a:ln>
        </p:spPr>
      </p:pic>
      <p:pic>
        <p:nvPicPr>
          <p:cNvPr id="629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96861" y="2240577"/>
            <a:ext cx="1852044" cy="2968825"/>
          </a:xfrm>
          <a:prstGeom prst="rect">
            <a:avLst/>
          </a:prstGeom>
          <a:ln w="38100">
            <a:solidFill>
              <a:srgbClr val="4C92D7"/>
            </a:solidFill>
            <a:miter lim="400000"/>
          </a:ln>
        </p:spPr>
      </p:pic>
      <p:pic>
        <p:nvPicPr>
          <p:cNvPr id="630" name="Schermata 2022-11-27 alle 10.26.36.png" descr="Schermata 2022-11-27 alle 10.26.36.png"/>
          <p:cNvPicPr>
            <a:picLocks noChangeAspect="0"/>
          </p:cNvPicPr>
          <p:nvPr/>
        </p:nvPicPr>
        <p:blipFill>
          <a:blip r:embed="rId7">
            <a:extLst/>
          </a:blip>
          <a:srcRect l="2539" t="4545" r="2731" b="5884"/>
          <a:stretch>
            <a:fillRect/>
          </a:stretch>
        </p:blipFill>
        <p:spPr>
          <a:xfrm>
            <a:off x="8646906" y="2303081"/>
            <a:ext cx="2582865" cy="3007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60" y="0"/>
                </a:moveTo>
                <a:cubicBezTo>
                  <a:pt x="898" y="0"/>
                  <a:pt x="859" y="0"/>
                  <a:pt x="614" y="265"/>
                </a:cubicBezTo>
                <a:cubicBezTo>
                  <a:pt x="479" y="411"/>
                  <a:pt x="284" y="693"/>
                  <a:pt x="183" y="889"/>
                </a:cubicBezTo>
                <a:cubicBezTo>
                  <a:pt x="1" y="1241"/>
                  <a:pt x="0" y="1349"/>
                  <a:pt x="0" y="10744"/>
                </a:cubicBezTo>
                <a:cubicBezTo>
                  <a:pt x="0" y="20014"/>
                  <a:pt x="5" y="20256"/>
                  <a:pt x="179" y="20682"/>
                </a:cubicBezTo>
                <a:cubicBezTo>
                  <a:pt x="277" y="20922"/>
                  <a:pt x="496" y="21228"/>
                  <a:pt x="667" y="21360"/>
                </a:cubicBezTo>
                <a:cubicBezTo>
                  <a:pt x="964" y="21590"/>
                  <a:pt x="1388" y="21600"/>
                  <a:pt x="10820" y="21600"/>
                </a:cubicBezTo>
                <a:cubicBezTo>
                  <a:pt x="20485" y="21599"/>
                  <a:pt x="20667" y="21595"/>
                  <a:pt x="20952" y="21343"/>
                </a:cubicBezTo>
                <a:cubicBezTo>
                  <a:pt x="21112" y="21202"/>
                  <a:pt x="21323" y="20899"/>
                  <a:pt x="21420" y="20668"/>
                </a:cubicBezTo>
                <a:cubicBezTo>
                  <a:pt x="21593" y="20258"/>
                  <a:pt x="21599" y="19998"/>
                  <a:pt x="21600" y="10830"/>
                </a:cubicBezTo>
                <a:cubicBezTo>
                  <a:pt x="21600" y="1891"/>
                  <a:pt x="21591" y="1393"/>
                  <a:pt x="21434" y="966"/>
                </a:cubicBezTo>
                <a:cubicBezTo>
                  <a:pt x="21342" y="719"/>
                  <a:pt x="21132" y="398"/>
                  <a:pt x="20966" y="256"/>
                </a:cubicBezTo>
                <a:cubicBezTo>
                  <a:pt x="20669" y="3"/>
                  <a:pt x="20502" y="0"/>
                  <a:pt x="1076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7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8" grpId="1"/>
      <p:bldP build="whole" bldLvl="1" animBg="1" rev="0" advAuto="0" spid="63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: Rounded Corners 79"/>
          <p:cNvSpPr/>
          <p:nvPr/>
        </p:nvSpPr>
        <p:spPr>
          <a:xfrm>
            <a:off x="1038276" y="3286990"/>
            <a:ext cx="5520359" cy="679459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334" name="salvo profilo copia.png" descr="salvo profilo copia.png"/>
          <p:cNvPicPr>
            <a:picLocks noChangeAspect="1"/>
          </p:cNvPicPr>
          <p:nvPr/>
        </p:nvPicPr>
        <p:blipFill>
          <a:blip r:embed="rId2">
            <a:extLst/>
          </a:blip>
          <a:srcRect l="3136" t="0" r="0" b="0"/>
          <a:stretch>
            <a:fillRect/>
          </a:stretch>
        </p:blipFill>
        <p:spPr>
          <a:xfrm>
            <a:off x="7646276" y="2606175"/>
            <a:ext cx="2255227" cy="2566805"/>
          </a:xfrm>
          <a:prstGeom prst="rect">
            <a:avLst/>
          </a:prstGeom>
          <a:ln w="25400">
            <a:solidFill>
              <a:srgbClr val="2C65A6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35" name="Salvatore Solarino"/>
          <p:cNvSpPr txBox="1"/>
          <p:nvPr/>
        </p:nvSpPr>
        <p:spPr>
          <a:xfrm>
            <a:off x="2478925" y="3395579"/>
            <a:ext cx="2639061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800">
                <a:solidFill>
                  <a:srgbClr val="270E8E"/>
                </a:solidFill>
                <a:latin typeface="Garamond Premier Pro"/>
                <a:ea typeface="Garamond Premier Pro"/>
                <a:cs typeface="Garamond Premier Pro"/>
                <a:sym typeface="Garamond Premier Pro"/>
              </a:defRPr>
            </a:lvl1pPr>
          </a:lstStyle>
          <a:p>
            <a:pPr/>
            <a:r>
              <a:t>Salvatore Solarino</a:t>
            </a:r>
          </a:p>
        </p:txBody>
      </p:sp>
      <p:sp>
        <p:nvSpPr>
          <p:cNvPr id="336" name="Rectangle: Rounded Corners 79"/>
          <p:cNvSpPr/>
          <p:nvPr/>
        </p:nvSpPr>
        <p:spPr>
          <a:xfrm>
            <a:off x="1038276" y="4311100"/>
            <a:ext cx="5520359" cy="679459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337" name="Consulente in Biotecnologie Naturali"/>
          <p:cNvSpPr txBox="1"/>
          <p:nvPr/>
        </p:nvSpPr>
        <p:spPr>
          <a:xfrm>
            <a:off x="1873338" y="4467949"/>
            <a:ext cx="3850235" cy="36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b="1" i="1" sz="2100">
                <a:solidFill>
                  <a:srgbClr val="270E8E"/>
                </a:solidFill>
                <a:latin typeface="Garamond Premier Pro"/>
                <a:ea typeface="Garamond Premier Pro"/>
                <a:cs typeface="Garamond Premier Pro"/>
                <a:sym typeface="Garamond Premier Pro"/>
              </a:defRPr>
            </a:lvl1pPr>
          </a:lstStyle>
          <a:p>
            <a:pPr/>
            <a:r>
              <a:t>Consulente in Biotecnologie Naturali</a:t>
            </a:r>
          </a:p>
        </p:txBody>
      </p:sp>
      <p:sp>
        <p:nvSpPr>
          <p:cNvPr id="338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339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Logo_Medream-3D.jpg" descr="Logo_Medream-3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5452" y="76101"/>
            <a:ext cx="4359299" cy="3082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633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634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5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pic>
        <p:nvPicPr>
          <p:cNvPr id="637" name="Schermata 2022-12-23 alle 16.44.40.png" descr="Schermata 2022-12-23 alle 16.44.40.png"/>
          <p:cNvPicPr>
            <a:picLocks noChangeAspect="1"/>
          </p:cNvPicPr>
          <p:nvPr/>
        </p:nvPicPr>
        <p:blipFill>
          <a:blip r:embed="rId4">
            <a:extLst/>
          </a:blip>
          <a:srcRect l="4259" t="4861" r="7505" b="8392"/>
          <a:stretch>
            <a:fillRect/>
          </a:stretch>
        </p:blipFill>
        <p:spPr>
          <a:xfrm>
            <a:off x="907839" y="2366452"/>
            <a:ext cx="3433558" cy="2293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61" fill="norm" stroke="1" extrusionOk="0">
                <a:moveTo>
                  <a:pt x="5174" y="3"/>
                </a:moveTo>
                <a:cubicBezTo>
                  <a:pt x="2625" y="16"/>
                  <a:pt x="1757" y="72"/>
                  <a:pt x="1327" y="261"/>
                </a:cubicBezTo>
                <a:cubicBezTo>
                  <a:pt x="1286" y="284"/>
                  <a:pt x="1248" y="312"/>
                  <a:pt x="1210" y="339"/>
                </a:cubicBezTo>
                <a:cubicBezTo>
                  <a:pt x="1162" y="376"/>
                  <a:pt x="1112" y="412"/>
                  <a:pt x="1068" y="451"/>
                </a:cubicBezTo>
                <a:cubicBezTo>
                  <a:pt x="998" y="512"/>
                  <a:pt x="935" y="577"/>
                  <a:pt x="873" y="645"/>
                </a:cubicBezTo>
                <a:cubicBezTo>
                  <a:pt x="862" y="657"/>
                  <a:pt x="852" y="665"/>
                  <a:pt x="841" y="679"/>
                </a:cubicBezTo>
                <a:cubicBezTo>
                  <a:pt x="815" y="708"/>
                  <a:pt x="790" y="744"/>
                  <a:pt x="766" y="776"/>
                </a:cubicBezTo>
                <a:cubicBezTo>
                  <a:pt x="598" y="1010"/>
                  <a:pt x="428" y="1354"/>
                  <a:pt x="299" y="1694"/>
                </a:cubicBezTo>
                <a:cubicBezTo>
                  <a:pt x="237" y="1874"/>
                  <a:pt x="177" y="2066"/>
                  <a:pt x="120" y="2291"/>
                </a:cubicBezTo>
                <a:cubicBezTo>
                  <a:pt x="48" y="2718"/>
                  <a:pt x="-6" y="8379"/>
                  <a:pt x="0" y="12683"/>
                </a:cubicBezTo>
                <a:cubicBezTo>
                  <a:pt x="2" y="14118"/>
                  <a:pt x="10" y="15402"/>
                  <a:pt x="28" y="16292"/>
                </a:cubicBezTo>
                <a:cubicBezTo>
                  <a:pt x="92" y="19669"/>
                  <a:pt x="115" y="19801"/>
                  <a:pt x="714" y="20695"/>
                </a:cubicBezTo>
                <a:cubicBezTo>
                  <a:pt x="1318" y="21598"/>
                  <a:pt x="558" y="21537"/>
                  <a:pt x="10942" y="21554"/>
                </a:cubicBezTo>
                <a:lnTo>
                  <a:pt x="16004" y="21561"/>
                </a:lnTo>
                <a:cubicBezTo>
                  <a:pt x="16177" y="21557"/>
                  <a:pt x="16290" y="21550"/>
                  <a:pt x="16468" y="21546"/>
                </a:cubicBezTo>
                <a:cubicBezTo>
                  <a:pt x="18254" y="21512"/>
                  <a:pt x="19157" y="21491"/>
                  <a:pt x="19664" y="21445"/>
                </a:cubicBezTo>
                <a:cubicBezTo>
                  <a:pt x="19667" y="21445"/>
                  <a:pt x="19669" y="21446"/>
                  <a:pt x="19672" y="21445"/>
                </a:cubicBezTo>
                <a:cubicBezTo>
                  <a:pt x="19681" y="21445"/>
                  <a:pt x="19684" y="21446"/>
                  <a:pt x="19694" y="21445"/>
                </a:cubicBezTo>
                <a:cubicBezTo>
                  <a:pt x="20174" y="21399"/>
                  <a:pt x="20285" y="21325"/>
                  <a:pt x="20475" y="21181"/>
                </a:cubicBezTo>
                <a:cubicBezTo>
                  <a:pt x="20672" y="21031"/>
                  <a:pt x="20857" y="20828"/>
                  <a:pt x="21019" y="20587"/>
                </a:cubicBezTo>
                <a:cubicBezTo>
                  <a:pt x="21021" y="20583"/>
                  <a:pt x="21024" y="20580"/>
                  <a:pt x="21026" y="20576"/>
                </a:cubicBezTo>
                <a:cubicBezTo>
                  <a:pt x="21027" y="20574"/>
                  <a:pt x="21028" y="20574"/>
                  <a:pt x="21029" y="20572"/>
                </a:cubicBezTo>
                <a:cubicBezTo>
                  <a:pt x="21093" y="20476"/>
                  <a:pt x="21152" y="20367"/>
                  <a:pt x="21208" y="20259"/>
                </a:cubicBezTo>
                <a:cubicBezTo>
                  <a:pt x="21261" y="20156"/>
                  <a:pt x="21308" y="20049"/>
                  <a:pt x="21350" y="19942"/>
                </a:cubicBezTo>
                <a:lnTo>
                  <a:pt x="21443" y="19706"/>
                </a:lnTo>
                <a:cubicBezTo>
                  <a:pt x="21537" y="19371"/>
                  <a:pt x="21559" y="17803"/>
                  <a:pt x="21575" y="10889"/>
                </a:cubicBezTo>
                <a:cubicBezTo>
                  <a:pt x="21593" y="2857"/>
                  <a:pt x="21594" y="2410"/>
                  <a:pt x="21440" y="1944"/>
                </a:cubicBezTo>
                <a:lnTo>
                  <a:pt x="21380" y="1787"/>
                </a:lnTo>
                <a:cubicBezTo>
                  <a:pt x="21133" y="1117"/>
                  <a:pt x="20740" y="557"/>
                  <a:pt x="20303" y="268"/>
                </a:cubicBezTo>
                <a:cubicBezTo>
                  <a:pt x="20211" y="207"/>
                  <a:pt x="20127" y="161"/>
                  <a:pt x="19913" y="126"/>
                </a:cubicBezTo>
                <a:cubicBezTo>
                  <a:pt x="19911" y="126"/>
                  <a:pt x="19906" y="127"/>
                  <a:pt x="19904" y="126"/>
                </a:cubicBezTo>
                <a:cubicBezTo>
                  <a:pt x="19179" y="49"/>
                  <a:pt x="16616" y="17"/>
                  <a:pt x="11247" y="7"/>
                </a:cubicBezTo>
                <a:cubicBezTo>
                  <a:pt x="11068" y="7"/>
                  <a:pt x="10999" y="7"/>
                  <a:pt x="10812" y="7"/>
                </a:cubicBezTo>
                <a:lnTo>
                  <a:pt x="9578" y="3"/>
                </a:lnTo>
                <a:cubicBezTo>
                  <a:pt x="7865" y="0"/>
                  <a:pt x="6228" y="-2"/>
                  <a:pt x="5174" y="3"/>
                </a:cubicBezTo>
                <a:close/>
              </a:path>
            </a:pathLst>
          </a:custGeom>
          <a:ln w="25400">
            <a:solidFill>
              <a:srgbClr val="61C0A9"/>
            </a:solidFill>
            <a:miter/>
          </a:ln>
        </p:spPr>
      </p:pic>
      <p:sp>
        <p:nvSpPr>
          <p:cNvPr id="638" name="TextBox 30"/>
          <p:cNvSpPr txBox="1"/>
          <p:nvPr/>
        </p:nvSpPr>
        <p:spPr>
          <a:xfrm>
            <a:off x="754773" y="1068440"/>
            <a:ext cx="1054765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I nostri tessuti in Bioceramica</a:t>
            </a:r>
            <a:r>
              <a:t> sono composti da 26 tipi di ceramiche preriscaldate a 1600 °C </a:t>
            </a:r>
          </a:p>
        </p:txBody>
      </p:sp>
      <p:sp>
        <p:nvSpPr>
          <p:cNvPr id="639" name="TextBox 28"/>
          <p:cNvSpPr txBox="1"/>
          <p:nvPr/>
        </p:nvSpPr>
        <p:spPr>
          <a:xfrm>
            <a:off x="706801" y="347343"/>
            <a:ext cx="701967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 Soluzione Medream: Raggi F.I.R.</a:t>
            </a:r>
          </a:p>
        </p:txBody>
      </p:sp>
      <p:sp>
        <p:nvSpPr>
          <p:cNvPr id="640" name="Rectangle: Rounded Corners 79"/>
          <p:cNvSpPr/>
          <p:nvPr/>
        </p:nvSpPr>
        <p:spPr>
          <a:xfrm flipH="1" rot="10800000">
            <a:off x="754773" y="850263"/>
            <a:ext cx="10547655" cy="37765"/>
          </a:xfrm>
          <a:prstGeom prst="roundRect">
            <a:avLst>
              <a:gd name="adj" fmla="val 12810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641" name="1) Problemi Circolatori( ipertensione ed aterosclerosi )…"/>
          <p:cNvSpPr txBox="1"/>
          <p:nvPr/>
        </p:nvSpPr>
        <p:spPr>
          <a:xfrm>
            <a:off x="4729147" y="2095723"/>
            <a:ext cx="5885246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/>
            </a:pPr>
            <a:r>
              <a:t>1) Problemi Circolatori( ipertensione ed aterosclerosi )</a:t>
            </a:r>
          </a:p>
          <a:p>
            <a:pPr>
              <a:defRPr sz="2000"/>
            </a:pPr>
            <a:r>
              <a:t>2) Problematiche metaboliche ( es. diabete)</a:t>
            </a:r>
          </a:p>
          <a:p>
            <a:pPr>
              <a:defRPr sz="2000"/>
            </a:pPr>
            <a:r>
              <a:t>3) Disturbi osteo-articolari ( artrosi , artrite , coxartrosi ).</a:t>
            </a:r>
          </a:p>
          <a:p>
            <a:pPr>
              <a:defRPr sz="2000"/>
            </a:pPr>
            <a:r>
              <a:t>4) Osteoporosi</a:t>
            </a:r>
          </a:p>
          <a:p>
            <a:pPr>
              <a:defRPr sz="2000"/>
            </a:pPr>
            <a:r>
              <a:t>5) Fibromialgia</a:t>
            </a:r>
          </a:p>
          <a:p>
            <a:pPr>
              <a:defRPr sz="2000"/>
            </a:pPr>
            <a:r>
              <a:t>6) Ipertrofia prostatica</a:t>
            </a:r>
          </a:p>
          <a:p>
            <a:pPr>
              <a:defRPr sz="2000"/>
            </a:pPr>
            <a:r>
              <a:t>7) Gotta</a:t>
            </a:r>
          </a:p>
          <a:p>
            <a:pPr>
              <a:defRPr sz="2000"/>
            </a:pPr>
            <a:r>
              <a:t>8) Insonnia</a:t>
            </a:r>
          </a:p>
          <a:p>
            <a:pPr>
              <a:defRPr sz="2000"/>
            </a:pPr>
            <a:r>
              <a:t>9) Ansia e depressione</a:t>
            </a:r>
          </a:p>
        </p:txBody>
      </p:sp>
      <p:sp>
        <p:nvSpPr>
          <p:cNvPr id="642" name="TextBox 28"/>
          <p:cNvSpPr txBox="1"/>
          <p:nvPr/>
        </p:nvSpPr>
        <p:spPr>
          <a:xfrm>
            <a:off x="4688802" y="1537632"/>
            <a:ext cx="384989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Benefici a supporto di:</a:t>
            </a:r>
          </a:p>
        </p:txBody>
      </p:sp>
      <p:sp>
        <p:nvSpPr>
          <p:cNvPr id="643" name="TextBox 30"/>
          <p:cNvSpPr txBox="1"/>
          <p:nvPr/>
        </p:nvSpPr>
        <p:spPr>
          <a:xfrm>
            <a:off x="5932613" y="1068440"/>
            <a:ext cx="476553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>
                <a:solidFill>
                  <a:srgbClr val="FF26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26 tipi di ceramiche preriscaldate a 1600 °C </a:t>
            </a:r>
          </a:p>
        </p:txBody>
      </p:sp>
      <p:sp>
        <p:nvSpPr>
          <p:cNvPr id="644" name="1) Problemi Circolatori( ipertensione ed aterosclerosi )…"/>
          <p:cNvSpPr txBox="1"/>
          <p:nvPr/>
        </p:nvSpPr>
        <p:spPr>
          <a:xfrm>
            <a:off x="4729147" y="2095723"/>
            <a:ext cx="5885246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011993"/>
                </a:solidFill>
              </a:defRPr>
            </a:pPr>
            <a:r>
              <a:t>1) Problemi Circolatori( ipertensione ed aterosclerosi )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2) Problematiche metaboliche ( es. diabete)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3) Disturbi osteo-articolari ( artrosi , artrite , coxartrosi ).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4) Osteoporosi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5) Fibromialgia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6) Ipertrofia prostatica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7) Gotta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8) Insonnia</a:t>
            </a:r>
          </a:p>
          <a:p>
            <a:pPr>
              <a:defRPr sz="2000">
                <a:solidFill>
                  <a:srgbClr val="011993"/>
                </a:solidFill>
              </a:defRPr>
            </a:pPr>
            <a:r>
              <a:t>9) Ansia e depressione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7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8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700"/>
                                        <p:tgtEl>
                                          <p:spTgt spid="6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4" dur="700"/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700"/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4" dur="700"/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9" dur="700"/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4" dur="700"/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700"/>
                                        <p:tgtEl>
                                          <p:spTgt spid="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4" dur="700"/>
                                        <p:tgtEl>
                                          <p:spTgt spid="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9" dur="700"/>
                                        <p:tgtEl>
                                          <p:spTgt spid="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4" dur="700"/>
                                        <p:tgtEl>
                                          <p:spTgt spid="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2" grpId="2"/>
      <p:bldP build="whole" bldLvl="1" animBg="1" rev="0" advAuto="0" spid="641" grpId="3"/>
      <p:bldP build="whole" bldLvl="1" animBg="1" rev="0" advAuto="0" spid="643" grpId="1"/>
      <p:bldP build="p" bldLvl="5" animBg="1" rev="0" advAuto="0" spid="644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647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0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648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9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651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Filato Medstan</a:t>
            </a:r>
          </a:p>
        </p:txBody>
      </p:sp>
      <p:sp>
        <p:nvSpPr>
          <p:cNvPr id="652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grpSp>
        <p:nvGrpSpPr>
          <p:cNvPr id="655" name="Raggruppa"/>
          <p:cNvGrpSpPr/>
          <p:nvPr/>
        </p:nvGrpSpPr>
        <p:grpSpPr>
          <a:xfrm>
            <a:off x="5742124" y="1563708"/>
            <a:ext cx="2430136" cy="1541347"/>
            <a:chOff x="0" y="-1"/>
            <a:chExt cx="2430134" cy="1541345"/>
          </a:xfrm>
        </p:grpSpPr>
        <p:sp>
          <p:nvSpPr>
            <p:cNvPr id="653" name="TextBox 48"/>
            <p:cNvSpPr/>
            <p:nvPr/>
          </p:nvSpPr>
          <p:spPr>
            <a:xfrm>
              <a:off x="0" y="1541343"/>
              <a:ext cx="243013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50000"/>
                </a:lnSpc>
                <a:defRPr b="1" sz="2000">
                  <a:gradFill flip="none" rotWithShape="1">
                    <a:gsLst>
                      <a:gs pos="0">
                        <a:srgbClr val="32CF9C"/>
                      </a:gs>
                      <a:gs pos="84000">
                        <a:srgbClr val="2A94DD"/>
                      </a:gs>
                    </a:gsLst>
                    <a:lin ang="54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Argento Puro</a:t>
              </a:r>
            </a:p>
          </p:txBody>
        </p:sp>
        <p:pic>
          <p:nvPicPr>
            <p:cNvPr id="654" name="Schermata 2022-12-23 alle 18.27.54.png" descr="Schermata 2022-12-23 alle 18.27.5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612" t="6290" r="4943" b="7660"/>
            <a:stretch>
              <a:fillRect/>
            </a:stretch>
          </p:blipFill>
          <p:spPr>
            <a:xfrm>
              <a:off x="24632" y="-2"/>
              <a:ext cx="2246447" cy="149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96" fill="norm" stroke="1" extrusionOk="0">
                  <a:moveTo>
                    <a:pt x="5701" y="0"/>
                  </a:moveTo>
                  <a:cubicBezTo>
                    <a:pt x="1777" y="-2"/>
                    <a:pt x="1562" y="73"/>
                    <a:pt x="1167" y="361"/>
                  </a:cubicBezTo>
                  <a:cubicBezTo>
                    <a:pt x="825" y="611"/>
                    <a:pt x="527" y="1027"/>
                    <a:pt x="351" y="1499"/>
                  </a:cubicBezTo>
                  <a:cubicBezTo>
                    <a:pt x="95" y="2186"/>
                    <a:pt x="75" y="2536"/>
                    <a:pt x="61" y="6111"/>
                  </a:cubicBezTo>
                  <a:cubicBezTo>
                    <a:pt x="57" y="7115"/>
                    <a:pt x="41" y="7864"/>
                    <a:pt x="23" y="8500"/>
                  </a:cubicBezTo>
                  <a:cubicBezTo>
                    <a:pt x="26" y="8934"/>
                    <a:pt x="32" y="9308"/>
                    <a:pt x="34" y="9793"/>
                  </a:cubicBezTo>
                  <a:cubicBezTo>
                    <a:pt x="49" y="12602"/>
                    <a:pt x="36" y="14598"/>
                    <a:pt x="0" y="15617"/>
                  </a:cubicBezTo>
                  <a:cubicBezTo>
                    <a:pt x="26" y="18067"/>
                    <a:pt x="89" y="19260"/>
                    <a:pt x="236" y="19855"/>
                  </a:cubicBezTo>
                  <a:cubicBezTo>
                    <a:pt x="440" y="20453"/>
                    <a:pt x="682" y="20878"/>
                    <a:pt x="992" y="21159"/>
                  </a:cubicBezTo>
                  <a:cubicBezTo>
                    <a:pt x="1559" y="21486"/>
                    <a:pt x="3285" y="21548"/>
                    <a:pt x="7326" y="21596"/>
                  </a:cubicBezTo>
                  <a:cubicBezTo>
                    <a:pt x="7621" y="21590"/>
                    <a:pt x="7942" y="21588"/>
                    <a:pt x="8298" y="21590"/>
                  </a:cubicBezTo>
                  <a:cubicBezTo>
                    <a:pt x="9696" y="21597"/>
                    <a:pt x="12939" y="21598"/>
                    <a:pt x="15502" y="21590"/>
                  </a:cubicBezTo>
                  <a:cubicBezTo>
                    <a:pt x="20127" y="21576"/>
                    <a:pt x="20164" y="21570"/>
                    <a:pt x="20597" y="21131"/>
                  </a:cubicBezTo>
                  <a:cubicBezTo>
                    <a:pt x="20836" y="20887"/>
                    <a:pt x="21157" y="20401"/>
                    <a:pt x="21314" y="20051"/>
                  </a:cubicBezTo>
                  <a:cubicBezTo>
                    <a:pt x="21597" y="19416"/>
                    <a:pt x="21600" y="19391"/>
                    <a:pt x="21577" y="10683"/>
                  </a:cubicBezTo>
                  <a:cubicBezTo>
                    <a:pt x="21554" y="2196"/>
                    <a:pt x="21545" y="1935"/>
                    <a:pt x="21287" y="1413"/>
                  </a:cubicBezTo>
                  <a:cubicBezTo>
                    <a:pt x="21141" y="1117"/>
                    <a:pt x="20861" y="697"/>
                    <a:pt x="20665" y="476"/>
                  </a:cubicBezTo>
                  <a:cubicBezTo>
                    <a:pt x="20314" y="81"/>
                    <a:pt x="20171" y="74"/>
                    <a:pt x="11006" y="23"/>
                  </a:cubicBezTo>
                  <a:cubicBezTo>
                    <a:pt x="8730" y="10"/>
                    <a:pt x="7009" y="0"/>
                    <a:pt x="5701" y="0"/>
                  </a:cubicBezTo>
                  <a:close/>
                </a:path>
              </a:pathLst>
            </a:custGeom>
            <a:ln w="25400" cap="flat">
              <a:solidFill>
                <a:srgbClr val="61C0A9"/>
              </a:solidFill>
              <a:prstDash val="solid"/>
              <a:miter lim="800000"/>
            </a:ln>
            <a:effectLst/>
          </p:spPr>
        </p:pic>
      </p:grpSp>
      <p:grpSp>
        <p:nvGrpSpPr>
          <p:cNvPr id="658" name="Raggruppa"/>
          <p:cNvGrpSpPr/>
          <p:nvPr/>
        </p:nvGrpSpPr>
        <p:grpSpPr>
          <a:xfrm>
            <a:off x="8642194" y="1567833"/>
            <a:ext cx="2430136" cy="1537343"/>
            <a:chOff x="0" y="0"/>
            <a:chExt cx="2430134" cy="1537341"/>
          </a:xfrm>
        </p:grpSpPr>
        <p:pic>
          <p:nvPicPr>
            <p:cNvPr id="656" name="Schermata 2022-12-23 alle 18.34.04.png" descr="Schermata 2022-12-23 alle 18.34.04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75" t="6872" r="6915" b="8037"/>
            <a:stretch>
              <a:fillRect/>
            </a:stretch>
          </p:blipFill>
          <p:spPr>
            <a:xfrm>
              <a:off x="84956" y="0"/>
              <a:ext cx="2245519" cy="1497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1712" y="0"/>
                  </a:moveTo>
                  <a:lnTo>
                    <a:pt x="1139" y="435"/>
                  </a:lnTo>
                  <a:cubicBezTo>
                    <a:pt x="951" y="579"/>
                    <a:pt x="796" y="706"/>
                    <a:pt x="666" y="853"/>
                  </a:cubicBezTo>
                  <a:cubicBezTo>
                    <a:pt x="540" y="1036"/>
                    <a:pt x="427" y="1231"/>
                    <a:pt x="334" y="1432"/>
                  </a:cubicBezTo>
                  <a:cubicBezTo>
                    <a:pt x="73" y="2166"/>
                    <a:pt x="35" y="3464"/>
                    <a:pt x="6" y="6488"/>
                  </a:cubicBezTo>
                  <a:cubicBezTo>
                    <a:pt x="5" y="6587"/>
                    <a:pt x="4" y="6677"/>
                    <a:pt x="2" y="6774"/>
                  </a:cubicBezTo>
                  <a:cubicBezTo>
                    <a:pt x="-1" y="8021"/>
                    <a:pt x="-2" y="9429"/>
                    <a:pt x="6" y="11178"/>
                  </a:cubicBezTo>
                  <a:cubicBezTo>
                    <a:pt x="45" y="19316"/>
                    <a:pt x="53" y="19556"/>
                    <a:pt x="315" y="20088"/>
                  </a:cubicBezTo>
                  <a:cubicBezTo>
                    <a:pt x="464" y="20389"/>
                    <a:pt x="762" y="20817"/>
                    <a:pt x="979" y="21039"/>
                  </a:cubicBezTo>
                  <a:cubicBezTo>
                    <a:pt x="1363" y="21432"/>
                    <a:pt x="1571" y="21448"/>
                    <a:pt x="8640" y="21589"/>
                  </a:cubicBezTo>
                  <a:cubicBezTo>
                    <a:pt x="8834" y="21592"/>
                    <a:pt x="8924" y="21596"/>
                    <a:pt x="9109" y="21600"/>
                  </a:cubicBezTo>
                  <a:cubicBezTo>
                    <a:pt x="10102" y="21581"/>
                    <a:pt x="11332" y="21568"/>
                    <a:pt x="13127" y="21554"/>
                  </a:cubicBezTo>
                  <a:cubicBezTo>
                    <a:pt x="20715" y="21496"/>
                    <a:pt x="20581" y="21514"/>
                    <a:pt x="21181" y="20283"/>
                  </a:cubicBezTo>
                  <a:cubicBezTo>
                    <a:pt x="21520" y="19588"/>
                    <a:pt x="21598" y="17316"/>
                    <a:pt x="21585" y="8527"/>
                  </a:cubicBezTo>
                  <a:cubicBezTo>
                    <a:pt x="21577" y="2534"/>
                    <a:pt x="21563" y="2197"/>
                    <a:pt x="21311" y="1552"/>
                  </a:cubicBezTo>
                  <a:cubicBezTo>
                    <a:pt x="21165" y="1179"/>
                    <a:pt x="20816" y="679"/>
                    <a:pt x="20536" y="441"/>
                  </a:cubicBezTo>
                  <a:lnTo>
                    <a:pt x="20029" y="6"/>
                  </a:lnTo>
                  <a:lnTo>
                    <a:pt x="10868" y="6"/>
                  </a:lnTo>
                  <a:lnTo>
                    <a:pt x="1712" y="0"/>
                  </a:lnTo>
                  <a:close/>
                </a:path>
              </a:pathLst>
            </a:custGeom>
            <a:ln w="25400" cap="flat">
              <a:solidFill>
                <a:srgbClr val="61C0A9"/>
              </a:solidFill>
              <a:prstDash val="solid"/>
              <a:miter lim="800000"/>
            </a:ln>
            <a:effectLst/>
          </p:spPr>
        </p:pic>
        <p:sp>
          <p:nvSpPr>
            <p:cNvPr id="657" name="TextBox 48"/>
            <p:cNvSpPr/>
            <p:nvPr/>
          </p:nvSpPr>
          <p:spPr>
            <a:xfrm>
              <a:off x="0" y="1537341"/>
              <a:ext cx="243013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50000"/>
                </a:lnSpc>
                <a:defRPr b="1" sz="2000">
                  <a:gradFill flip="none" rotWithShape="1">
                    <a:gsLst>
                      <a:gs pos="0">
                        <a:srgbClr val="32CF9C"/>
                      </a:gs>
                      <a:gs pos="84000">
                        <a:srgbClr val="2A94DD"/>
                      </a:gs>
                    </a:gsLst>
                    <a:lin ang="54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Rame Crudo</a:t>
              </a:r>
            </a:p>
          </p:txBody>
        </p:sp>
      </p:grpSp>
      <p:grpSp>
        <p:nvGrpSpPr>
          <p:cNvPr id="661" name="Raggruppa"/>
          <p:cNvGrpSpPr/>
          <p:nvPr/>
        </p:nvGrpSpPr>
        <p:grpSpPr>
          <a:xfrm>
            <a:off x="5641910" y="3702887"/>
            <a:ext cx="2450280" cy="1537025"/>
            <a:chOff x="0" y="0"/>
            <a:chExt cx="2450279" cy="1537024"/>
          </a:xfrm>
        </p:grpSpPr>
        <p:pic>
          <p:nvPicPr>
            <p:cNvPr id="659" name="Schermata 2022-12-23 alle 18.37.50.png" descr="Schermata 2022-12-23 alle 18.37.5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361" t="6773" r="4979" b="8978"/>
            <a:stretch>
              <a:fillRect/>
            </a:stretch>
          </p:blipFill>
          <p:spPr>
            <a:xfrm>
              <a:off x="198043" y="0"/>
              <a:ext cx="2252237" cy="1502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fill="norm" stroke="1" extrusionOk="0">
                  <a:moveTo>
                    <a:pt x="19999" y="0"/>
                  </a:moveTo>
                  <a:lnTo>
                    <a:pt x="10649" y="46"/>
                  </a:lnTo>
                  <a:cubicBezTo>
                    <a:pt x="1369" y="92"/>
                    <a:pt x="1294" y="100"/>
                    <a:pt x="934" y="502"/>
                  </a:cubicBezTo>
                  <a:cubicBezTo>
                    <a:pt x="767" y="689"/>
                    <a:pt x="637" y="858"/>
                    <a:pt x="527" y="1044"/>
                  </a:cubicBezTo>
                  <a:cubicBezTo>
                    <a:pt x="444" y="1203"/>
                    <a:pt x="367" y="1372"/>
                    <a:pt x="303" y="1547"/>
                  </a:cubicBezTo>
                  <a:cubicBezTo>
                    <a:pt x="302" y="1550"/>
                    <a:pt x="300" y="1549"/>
                    <a:pt x="299" y="1552"/>
                  </a:cubicBezTo>
                  <a:cubicBezTo>
                    <a:pt x="184" y="1934"/>
                    <a:pt x="122" y="2474"/>
                    <a:pt x="78" y="3270"/>
                  </a:cubicBezTo>
                  <a:cubicBezTo>
                    <a:pt x="32" y="4593"/>
                    <a:pt x="7" y="6932"/>
                    <a:pt x="2" y="10780"/>
                  </a:cubicBezTo>
                  <a:cubicBezTo>
                    <a:pt x="-7" y="18564"/>
                    <a:pt x="3" y="18999"/>
                    <a:pt x="246" y="19745"/>
                  </a:cubicBezTo>
                  <a:cubicBezTo>
                    <a:pt x="386" y="20176"/>
                    <a:pt x="713" y="20742"/>
                    <a:pt x="968" y="21001"/>
                  </a:cubicBezTo>
                  <a:lnTo>
                    <a:pt x="1432" y="21474"/>
                  </a:lnTo>
                  <a:lnTo>
                    <a:pt x="9014" y="21600"/>
                  </a:lnTo>
                  <a:lnTo>
                    <a:pt x="9105" y="21600"/>
                  </a:lnTo>
                  <a:cubicBezTo>
                    <a:pt x="10295" y="21579"/>
                    <a:pt x="11608" y="21555"/>
                    <a:pt x="13178" y="21543"/>
                  </a:cubicBezTo>
                  <a:cubicBezTo>
                    <a:pt x="19654" y="21494"/>
                    <a:pt x="20153" y="21467"/>
                    <a:pt x="20512" y="21138"/>
                  </a:cubicBezTo>
                  <a:cubicBezTo>
                    <a:pt x="21074" y="20623"/>
                    <a:pt x="21340" y="19998"/>
                    <a:pt x="21482" y="18849"/>
                  </a:cubicBezTo>
                  <a:cubicBezTo>
                    <a:pt x="21554" y="18265"/>
                    <a:pt x="21593" y="14508"/>
                    <a:pt x="21573" y="10021"/>
                  </a:cubicBezTo>
                  <a:cubicBezTo>
                    <a:pt x="21540" y="2558"/>
                    <a:pt x="21528" y="2185"/>
                    <a:pt x="21277" y="1541"/>
                  </a:cubicBezTo>
                  <a:cubicBezTo>
                    <a:pt x="21132" y="1170"/>
                    <a:pt x="20784" y="672"/>
                    <a:pt x="20505" y="434"/>
                  </a:cubicBezTo>
                  <a:lnTo>
                    <a:pt x="19999" y="0"/>
                  </a:lnTo>
                  <a:close/>
                </a:path>
              </a:pathLst>
            </a:custGeom>
            <a:ln w="25400" cap="flat">
              <a:solidFill>
                <a:srgbClr val="61C0A9"/>
              </a:solidFill>
              <a:prstDash val="solid"/>
              <a:miter lim="800000"/>
            </a:ln>
            <a:effectLst/>
          </p:spPr>
        </p:pic>
        <p:sp>
          <p:nvSpPr>
            <p:cNvPr id="660" name="TextBox 48"/>
            <p:cNvSpPr/>
            <p:nvPr/>
          </p:nvSpPr>
          <p:spPr>
            <a:xfrm>
              <a:off x="0" y="1537024"/>
              <a:ext cx="243013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50000"/>
                </a:lnSpc>
                <a:defRPr b="1" sz="2000">
                  <a:gradFill flip="none" rotWithShape="1">
                    <a:gsLst>
                      <a:gs pos="0">
                        <a:srgbClr val="32CF9C"/>
                      </a:gs>
                      <a:gs pos="84000">
                        <a:srgbClr val="2A94DD"/>
                      </a:gs>
                    </a:gsLst>
                    <a:lin ang="54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Carbonio</a:t>
              </a:r>
            </a:p>
          </p:txBody>
        </p:sp>
      </p:grpSp>
      <p:grpSp>
        <p:nvGrpSpPr>
          <p:cNvPr id="664" name="Raggruppa"/>
          <p:cNvGrpSpPr/>
          <p:nvPr/>
        </p:nvGrpSpPr>
        <p:grpSpPr>
          <a:xfrm>
            <a:off x="8544328" y="3701575"/>
            <a:ext cx="2455305" cy="1539648"/>
            <a:chOff x="0" y="0"/>
            <a:chExt cx="2455303" cy="1539647"/>
          </a:xfrm>
        </p:grpSpPr>
        <p:pic>
          <p:nvPicPr>
            <p:cNvPr id="662" name="Schermata 2022-12-23 alle 18.40.36.png" descr="Schermata 2022-12-23 alle 18.40.36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7398" t="7897" r="7108" b="8266"/>
            <a:stretch>
              <a:fillRect/>
            </a:stretch>
          </p:blipFill>
          <p:spPr>
            <a:xfrm>
              <a:off x="205022" y="-1"/>
              <a:ext cx="2250282" cy="149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fill="norm" stroke="1" extrusionOk="0">
                  <a:moveTo>
                    <a:pt x="10762" y="0"/>
                  </a:moveTo>
                  <a:cubicBezTo>
                    <a:pt x="2487" y="0"/>
                    <a:pt x="1405" y="-1"/>
                    <a:pt x="1021" y="269"/>
                  </a:cubicBezTo>
                  <a:cubicBezTo>
                    <a:pt x="1006" y="280"/>
                    <a:pt x="993" y="296"/>
                    <a:pt x="979" y="309"/>
                  </a:cubicBezTo>
                  <a:cubicBezTo>
                    <a:pt x="948" y="337"/>
                    <a:pt x="917" y="367"/>
                    <a:pt x="888" y="400"/>
                  </a:cubicBezTo>
                  <a:cubicBezTo>
                    <a:pt x="692" y="620"/>
                    <a:pt x="413" y="1039"/>
                    <a:pt x="267" y="1333"/>
                  </a:cubicBezTo>
                  <a:cubicBezTo>
                    <a:pt x="252" y="1363"/>
                    <a:pt x="238" y="1395"/>
                    <a:pt x="225" y="1424"/>
                  </a:cubicBezTo>
                  <a:cubicBezTo>
                    <a:pt x="182" y="1544"/>
                    <a:pt x="147" y="1668"/>
                    <a:pt x="114" y="1813"/>
                  </a:cubicBezTo>
                  <a:cubicBezTo>
                    <a:pt x="114" y="1815"/>
                    <a:pt x="115" y="1818"/>
                    <a:pt x="114" y="1819"/>
                  </a:cubicBezTo>
                  <a:cubicBezTo>
                    <a:pt x="5" y="2517"/>
                    <a:pt x="0" y="4281"/>
                    <a:pt x="0" y="10732"/>
                  </a:cubicBezTo>
                  <a:cubicBezTo>
                    <a:pt x="0" y="19429"/>
                    <a:pt x="6" y="19614"/>
                    <a:pt x="270" y="20149"/>
                  </a:cubicBezTo>
                  <a:cubicBezTo>
                    <a:pt x="419" y="20449"/>
                    <a:pt x="729" y="20894"/>
                    <a:pt x="964" y="21133"/>
                  </a:cubicBezTo>
                  <a:lnTo>
                    <a:pt x="1390" y="21568"/>
                  </a:lnTo>
                  <a:lnTo>
                    <a:pt x="10731" y="21568"/>
                  </a:lnTo>
                  <a:cubicBezTo>
                    <a:pt x="17964" y="21568"/>
                    <a:pt x="19898" y="21599"/>
                    <a:pt x="20648" y="21150"/>
                  </a:cubicBezTo>
                  <a:cubicBezTo>
                    <a:pt x="20928" y="20933"/>
                    <a:pt x="21083" y="20610"/>
                    <a:pt x="21276" y="20115"/>
                  </a:cubicBezTo>
                  <a:lnTo>
                    <a:pt x="21600" y="19291"/>
                  </a:lnTo>
                  <a:lnTo>
                    <a:pt x="21562" y="10578"/>
                  </a:lnTo>
                  <a:cubicBezTo>
                    <a:pt x="21527" y="2124"/>
                    <a:pt x="21519" y="1851"/>
                    <a:pt x="21261" y="1333"/>
                  </a:cubicBezTo>
                  <a:cubicBezTo>
                    <a:pt x="21115" y="1039"/>
                    <a:pt x="20836" y="620"/>
                    <a:pt x="20640" y="400"/>
                  </a:cubicBezTo>
                  <a:cubicBezTo>
                    <a:pt x="20288" y="6"/>
                    <a:pt x="20176" y="0"/>
                    <a:pt x="10762" y="0"/>
                  </a:cubicBezTo>
                  <a:close/>
                </a:path>
              </a:pathLst>
            </a:custGeom>
            <a:ln w="25400" cap="flat">
              <a:solidFill>
                <a:srgbClr val="61C0A9"/>
              </a:solidFill>
              <a:prstDash val="solid"/>
              <a:miter lim="800000"/>
            </a:ln>
            <a:effectLst/>
          </p:spPr>
        </p:pic>
        <p:sp>
          <p:nvSpPr>
            <p:cNvPr id="663" name="TextBox 48"/>
            <p:cNvSpPr/>
            <p:nvPr/>
          </p:nvSpPr>
          <p:spPr>
            <a:xfrm>
              <a:off x="0" y="1539647"/>
              <a:ext cx="243013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50000"/>
                </a:lnSpc>
                <a:defRPr b="1" sz="2000">
                  <a:gradFill flip="none" rotWithShape="1">
                    <a:gsLst>
                      <a:gs pos="0">
                        <a:srgbClr val="32CF9C"/>
                      </a:gs>
                      <a:gs pos="84000">
                        <a:srgbClr val="2A94DD"/>
                      </a:gs>
                    </a:gsLst>
                    <a:lin ang="54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Titanio</a:t>
              </a:r>
            </a:p>
          </p:txBody>
        </p:sp>
      </p:grpSp>
      <p:sp>
        <p:nvSpPr>
          <p:cNvPr id="665" name="TextBox 48"/>
          <p:cNvSpPr txBox="1"/>
          <p:nvPr/>
        </p:nvSpPr>
        <p:spPr>
          <a:xfrm>
            <a:off x="1736748" y="4696533"/>
            <a:ext cx="2430136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pPr>
            <a:r>
              <a:t>Brevetto n°</a:t>
            </a:r>
          </a:p>
          <a:p>
            <a:pPr algn="ctr" defTabSz="4572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202016000102027</a:t>
            </a:r>
          </a:p>
        </p:txBody>
      </p:sp>
      <p:pic>
        <p:nvPicPr>
          <p:cNvPr id="666" name="Lega metallica MEDSTAN Microscopio.jpg" descr="Lega metallica MEDSTAN Microscopio.jpg"/>
          <p:cNvPicPr>
            <a:picLocks noChangeAspect="1"/>
          </p:cNvPicPr>
          <p:nvPr/>
        </p:nvPicPr>
        <p:blipFill>
          <a:blip r:embed="rId8">
            <a:extLst/>
          </a:blip>
          <a:srcRect l="18845" t="15097" r="20832" b="13144"/>
          <a:stretch>
            <a:fillRect/>
          </a:stretch>
        </p:blipFill>
        <p:spPr>
          <a:xfrm>
            <a:off x="936667" y="1639684"/>
            <a:ext cx="4233933" cy="2833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8" fill="norm" stroke="1" extrusionOk="0">
                <a:moveTo>
                  <a:pt x="19622" y="0"/>
                </a:moveTo>
                <a:lnTo>
                  <a:pt x="10769" y="15"/>
                </a:lnTo>
                <a:cubicBezTo>
                  <a:pt x="2644" y="29"/>
                  <a:pt x="1902" y="40"/>
                  <a:pt x="1734" y="130"/>
                </a:cubicBezTo>
                <a:cubicBezTo>
                  <a:pt x="812" y="622"/>
                  <a:pt x="231" y="1587"/>
                  <a:pt x="45" y="2936"/>
                </a:cubicBezTo>
                <a:cubicBezTo>
                  <a:pt x="12" y="3182"/>
                  <a:pt x="-2" y="7014"/>
                  <a:pt x="1" y="10841"/>
                </a:cubicBezTo>
                <a:cubicBezTo>
                  <a:pt x="4" y="14669"/>
                  <a:pt x="23" y="18495"/>
                  <a:pt x="57" y="18728"/>
                </a:cubicBezTo>
                <a:cubicBezTo>
                  <a:pt x="256" y="20087"/>
                  <a:pt x="925" y="21137"/>
                  <a:pt x="1809" y="21477"/>
                </a:cubicBezTo>
                <a:cubicBezTo>
                  <a:pt x="2060" y="21574"/>
                  <a:pt x="2628" y="21581"/>
                  <a:pt x="10761" y="21586"/>
                </a:cubicBezTo>
                <a:cubicBezTo>
                  <a:pt x="19946" y="21592"/>
                  <a:pt x="19638" y="21600"/>
                  <a:pt x="20124" y="21335"/>
                </a:cubicBezTo>
                <a:cubicBezTo>
                  <a:pt x="20781" y="20977"/>
                  <a:pt x="21422" y="19810"/>
                  <a:pt x="21553" y="18734"/>
                </a:cubicBezTo>
                <a:cubicBezTo>
                  <a:pt x="21583" y="18492"/>
                  <a:pt x="21598" y="14638"/>
                  <a:pt x="21598" y="10790"/>
                </a:cubicBezTo>
                <a:cubicBezTo>
                  <a:pt x="21598" y="6942"/>
                  <a:pt x="21583" y="3099"/>
                  <a:pt x="21553" y="2879"/>
                </a:cubicBezTo>
                <a:cubicBezTo>
                  <a:pt x="21377" y="1569"/>
                  <a:pt x="20775" y="583"/>
                  <a:pt x="19869" y="124"/>
                </a:cubicBezTo>
                <a:lnTo>
                  <a:pt x="19622" y="0"/>
                </a:lnTo>
                <a:close/>
              </a:path>
            </a:pathLst>
          </a:custGeom>
          <a:ln w="38100">
            <a:solidFill>
              <a:srgbClr val="1DB5A6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6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6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6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4" grpId="4"/>
      <p:bldP build="whole" bldLvl="1" animBg="1" rev="0" advAuto="0" spid="661" grpId="3"/>
      <p:bldP build="whole" bldLvl="1" animBg="1" rev="0" advAuto="0" spid="655" grpId="1"/>
      <p:bldP build="whole" bldLvl="1" animBg="1" rev="0" advAuto="0" spid="65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669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2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670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1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673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Soluzione Medream</a:t>
            </a:r>
          </a:p>
        </p:txBody>
      </p:sp>
      <p:sp>
        <p:nvSpPr>
          <p:cNvPr id="674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675" name="TextBox 28"/>
          <p:cNvSpPr txBox="1"/>
          <p:nvPr/>
        </p:nvSpPr>
        <p:spPr>
          <a:xfrm>
            <a:off x="2000147" y="1135339"/>
            <a:ext cx="316781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1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Tessuto Bioceramica</a:t>
            </a:r>
          </a:p>
        </p:txBody>
      </p:sp>
      <p:pic>
        <p:nvPicPr>
          <p:cNvPr id="676" name="Schermata 2022-12-23 alle 16.44.40.png" descr="Schermata 2022-12-23 alle 16.44.40.png"/>
          <p:cNvPicPr>
            <a:picLocks noChangeAspect="1"/>
          </p:cNvPicPr>
          <p:nvPr/>
        </p:nvPicPr>
        <p:blipFill>
          <a:blip r:embed="rId4">
            <a:extLst/>
          </a:blip>
          <a:srcRect l="4636" t="5140" r="7675" b="8595"/>
          <a:stretch>
            <a:fillRect/>
          </a:stretch>
        </p:blipFill>
        <p:spPr>
          <a:xfrm>
            <a:off x="2082692" y="1598947"/>
            <a:ext cx="2569516" cy="1717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9" fill="norm" stroke="1" extrusionOk="0">
                <a:moveTo>
                  <a:pt x="10904" y="3"/>
                </a:moveTo>
                <a:cubicBezTo>
                  <a:pt x="6145" y="-11"/>
                  <a:pt x="2198" y="27"/>
                  <a:pt x="1608" y="93"/>
                </a:cubicBezTo>
                <a:cubicBezTo>
                  <a:pt x="1446" y="140"/>
                  <a:pt x="1314" y="198"/>
                  <a:pt x="1201" y="263"/>
                </a:cubicBezTo>
                <a:cubicBezTo>
                  <a:pt x="1010" y="431"/>
                  <a:pt x="767" y="702"/>
                  <a:pt x="558" y="991"/>
                </a:cubicBezTo>
                <a:cubicBezTo>
                  <a:pt x="543" y="1017"/>
                  <a:pt x="526" y="1039"/>
                  <a:pt x="511" y="1066"/>
                </a:cubicBezTo>
                <a:cubicBezTo>
                  <a:pt x="350" y="1351"/>
                  <a:pt x="165" y="1866"/>
                  <a:pt x="98" y="2209"/>
                </a:cubicBezTo>
                <a:cubicBezTo>
                  <a:pt x="15" y="2630"/>
                  <a:pt x="-16" y="5513"/>
                  <a:pt x="8" y="11155"/>
                </a:cubicBezTo>
                <a:lnTo>
                  <a:pt x="44" y="19483"/>
                </a:lnTo>
                <a:lnTo>
                  <a:pt x="361" y="20197"/>
                </a:lnTo>
                <a:cubicBezTo>
                  <a:pt x="561" y="20646"/>
                  <a:pt x="854" y="21029"/>
                  <a:pt x="1151" y="21230"/>
                </a:cubicBezTo>
                <a:cubicBezTo>
                  <a:pt x="1602" y="21534"/>
                  <a:pt x="2021" y="21551"/>
                  <a:pt x="10267" y="21554"/>
                </a:cubicBezTo>
                <a:cubicBezTo>
                  <a:pt x="13343" y="21555"/>
                  <a:pt x="15247" y="21564"/>
                  <a:pt x="16587" y="21589"/>
                </a:cubicBezTo>
                <a:cubicBezTo>
                  <a:pt x="16741" y="21586"/>
                  <a:pt x="16841" y="21581"/>
                  <a:pt x="17000" y="21579"/>
                </a:cubicBezTo>
                <a:cubicBezTo>
                  <a:pt x="19781" y="21541"/>
                  <a:pt x="20065" y="21510"/>
                  <a:pt x="20507" y="21195"/>
                </a:cubicBezTo>
                <a:cubicBezTo>
                  <a:pt x="20828" y="20967"/>
                  <a:pt x="21077" y="20622"/>
                  <a:pt x="21257" y="20157"/>
                </a:cubicBezTo>
                <a:lnTo>
                  <a:pt x="21530" y="19458"/>
                </a:lnTo>
                <a:lnTo>
                  <a:pt x="21560" y="12068"/>
                </a:lnTo>
                <a:cubicBezTo>
                  <a:pt x="21571" y="9530"/>
                  <a:pt x="21579" y="7647"/>
                  <a:pt x="21580" y="6240"/>
                </a:cubicBezTo>
                <a:cubicBezTo>
                  <a:pt x="21584" y="2022"/>
                  <a:pt x="21522" y="2073"/>
                  <a:pt x="21250" y="1450"/>
                </a:cubicBezTo>
                <a:cubicBezTo>
                  <a:pt x="21085" y="1071"/>
                  <a:pt x="20751" y="594"/>
                  <a:pt x="20510" y="392"/>
                </a:cubicBezTo>
                <a:lnTo>
                  <a:pt x="20074" y="28"/>
                </a:lnTo>
                <a:lnTo>
                  <a:pt x="10904" y="3"/>
                </a:lnTo>
                <a:close/>
              </a:path>
            </a:pathLst>
          </a:custGeom>
          <a:ln w="25400">
            <a:solidFill>
              <a:srgbClr val="61C0A9"/>
            </a:solidFill>
            <a:miter/>
          </a:ln>
        </p:spPr>
      </p:pic>
      <p:grpSp>
        <p:nvGrpSpPr>
          <p:cNvPr id="681" name="Raggruppa"/>
          <p:cNvGrpSpPr/>
          <p:nvPr/>
        </p:nvGrpSpPr>
        <p:grpSpPr>
          <a:xfrm>
            <a:off x="6018527" y="1623888"/>
            <a:ext cx="5305793" cy="3664191"/>
            <a:chOff x="0" y="0"/>
            <a:chExt cx="5305792" cy="3664189"/>
          </a:xfrm>
        </p:grpSpPr>
        <p:pic>
          <p:nvPicPr>
            <p:cNvPr id="677" name="Schermata 2022-12-23 alle 18.55.32.png" descr="Schermata 2022-12-23 alle 18.55.3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661" t="5375" r="4693" b="5785"/>
            <a:stretch>
              <a:fillRect/>
            </a:stretch>
          </p:blipFill>
          <p:spPr>
            <a:xfrm>
              <a:off x="0" y="705621"/>
              <a:ext cx="4827627" cy="2958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4" fill="norm" stroke="1" extrusionOk="0">
                  <a:moveTo>
                    <a:pt x="11733" y="5"/>
                  </a:moveTo>
                  <a:cubicBezTo>
                    <a:pt x="8430" y="-6"/>
                    <a:pt x="5349" y="1"/>
                    <a:pt x="3700" y="22"/>
                  </a:cubicBezTo>
                  <a:cubicBezTo>
                    <a:pt x="3398" y="33"/>
                    <a:pt x="3003" y="44"/>
                    <a:pt x="2820" y="54"/>
                  </a:cubicBezTo>
                  <a:cubicBezTo>
                    <a:pt x="1952" y="102"/>
                    <a:pt x="1631" y="132"/>
                    <a:pt x="1415" y="222"/>
                  </a:cubicBezTo>
                  <a:cubicBezTo>
                    <a:pt x="1406" y="226"/>
                    <a:pt x="1395" y="231"/>
                    <a:pt x="1387" y="236"/>
                  </a:cubicBezTo>
                  <a:cubicBezTo>
                    <a:pt x="1351" y="253"/>
                    <a:pt x="1319" y="273"/>
                    <a:pt x="1285" y="294"/>
                  </a:cubicBezTo>
                  <a:cubicBezTo>
                    <a:pt x="1223" y="339"/>
                    <a:pt x="1160" y="389"/>
                    <a:pt x="1076" y="459"/>
                  </a:cubicBezTo>
                  <a:cubicBezTo>
                    <a:pt x="883" y="621"/>
                    <a:pt x="675" y="888"/>
                    <a:pt x="495" y="1166"/>
                  </a:cubicBezTo>
                  <a:cubicBezTo>
                    <a:pt x="380" y="1380"/>
                    <a:pt x="283" y="1625"/>
                    <a:pt x="199" y="1905"/>
                  </a:cubicBezTo>
                  <a:lnTo>
                    <a:pt x="0" y="2560"/>
                  </a:lnTo>
                  <a:lnTo>
                    <a:pt x="0" y="10795"/>
                  </a:lnTo>
                  <a:lnTo>
                    <a:pt x="0" y="19030"/>
                  </a:lnTo>
                  <a:lnTo>
                    <a:pt x="156" y="19575"/>
                  </a:lnTo>
                  <a:cubicBezTo>
                    <a:pt x="242" y="19874"/>
                    <a:pt x="395" y="20272"/>
                    <a:pt x="497" y="20461"/>
                  </a:cubicBezTo>
                  <a:cubicBezTo>
                    <a:pt x="691" y="20822"/>
                    <a:pt x="1160" y="21289"/>
                    <a:pt x="1484" y="21440"/>
                  </a:cubicBezTo>
                  <a:cubicBezTo>
                    <a:pt x="1660" y="21523"/>
                    <a:pt x="8196" y="21589"/>
                    <a:pt x="13164" y="21594"/>
                  </a:cubicBezTo>
                  <a:cubicBezTo>
                    <a:pt x="13820" y="21568"/>
                    <a:pt x="14923" y="21547"/>
                    <a:pt x="16227" y="21542"/>
                  </a:cubicBezTo>
                  <a:cubicBezTo>
                    <a:pt x="19234" y="21530"/>
                    <a:pt x="19972" y="21528"/>
                    <a:pt x="20388" y="21272"/>
                  </a:cubicBezTo>
                  <a:cubicBezTo>
                    <a:pt x="20396" y="21267"/>
                    <a:pt x="20404" y="21261"/>
                    <a:pt x="20411" y="21255"/>
                  </a:cubicBezTo>
                  <a:cubicBezTo>
                    <a:pt x="20446" y="21232"/>
                    <a:pt x="20476" y="21203"/>
                    <a:pt x="20507" y="21177"/>
                  </a:cubicBezTo>
                  <a:cubicBezTo>
                    <a:pt x="20573" y="21120"/>
                    <a:pt x="20636" y="21062"/>
                    <a:pt x="20696" y="21000"/>
                  </a:cubicBezTo>
                  <a:cubicBezTo>
                    <a:pt x="20712" y="20983"/>
                    <a:pt x="20728" y="20966"/>
                    <a:pt x="20745" y="20948"/>
                  </a:cubicBezTo>
                  <a:cubicBezTo>
                    <a:pt x="20779" y="20911"/>
                    <a:pt x="20809" y="20871"/>
                    <a:pt x="20841" y="20832"/>
                  </a:cubicBezTo>
                  <a:cubicBezTo>
                    <a:pt x="21005" y="20626"/>
                    <a:pt x="21181" y="20313"/>
                    <a:pt x="21321" y="19966"/>
                  </a:cubicBezTo>
                  <a:lnTo>
                    <a:pt x="21445" y="19653"/>
                  </a:lnTo>
                  <a:cubicBezTo>
                    <a:pt x="21521" y="19378"/>
                    <a:pt x="21567" y="19088"/>
                    <a:pt x="21578" y="18784"/>
                  </a:cubicBezTo>
                  <a:lnTo>
                    <a:pt x="21590" y="14917"/>
                  </a:lnTo>
                  <a:cubicBezTo>
                    <a:pt x="21599" y="12489"/>
                    <a:pt x="21600" y="8701"/>
                    <a:pt x="21594" y="6496"/>
                  </a:cubicBezTo>
                  <a:lnTo>
                    <a:pt x="21583" y="2487"/>
                  </a:lnTo>
                  <a:lnTo>
                    <a:pt x="21395" y="1861"/>
                  </a:lnTo>
                  <a:cubicBezTo>
                    <a:pt x="21173" y="1126"/>
                    <a:pt x="20799" y="589"/>
                    <a:pt x="20271" y="251"/>
                  </a:cubicBezTo>
                  <a:lnTo>
                    <a:pt x="19925" y="31"/>
                  </a:lnTo>
                  <a:lnTo>
                    <a:pt x="11733" y="5"/>
                  </a:lnTo>
                  <a:close/>
                </a:path>
              </a:pathLst>
            </a:custGeom>
            <a:ln w="25400" cap="flat">
              <a:solidFill>
                <a:srgbClr val="61C0A9"/>
              </a:solidFill>
              <a:prstDash val="solid"/>
              <a:miter lim="800000"/>
            </a:ln>
            <a:effectLst/>
          </p:spPr>
        </p:pic>
        <p:grpSp>
          <p:nvGrpSpPr>
            <p:cNvPr id="680" name="Raggruppa"/>
            <p:cNvGrpSpPr/>
            <p:nvPr/>
          </p:nvGrpSpPr>
          <p:grpSpPr>
            <a:xfrm>
              <a:off x="66742" y="-1"/>
              <a:ext cx="5239050" cy="548642"/>
              <a:chOff x="0" y="0"/>
              <a:chExt cx="5239049" cy="548640"/>
            </a:xfrm>
          </p:grpSpPr>
          <p:sp>
            <p:nvSpPr>
              <p:cNvPr id="678" name="TextBox 28"/>
              <p:cNvSpPr/>
              <p:nvPr/>
            </p:nvSpPr>
            <p:spPr>
              <a:xfrm>
                <a:off x="0" y="0"/>
                <a:ext cx="5239050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3000">
                    <a:gradFill flip="none" rotWithShape="1">
                      <a:gsLst>
                        <a:gs pos="0">
                          <a:srgbClr val="32CF9C"/>
                        </a:gs>
                        <a:gs pos="56000">
                          <a:srgbClr val="2A94DD"/>
                        </a:gs>
                        <a:gs pos="100000">
                          <a:srgbClr val="2A94DD"/>
                        </a:gs>
                      </a:gsLst>
                      <a:lin ang="2700000" scaled="0"/>
                    </a:gra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/>
                <a:r>
                  <a:t>Biodispositivo Medream</a:t>
                </a:r>
              </a:p>
            </p:txBody>
          </p:sp>
          <p:sp>
            <p:nvSpPr>
              <p:cNvPr id="679" name="Rectangle: Rounded Corners 79"/>
              <p:cNvSpPr/>
              <p:nvPr/>
            </p:nvSpPr>
            <p:spPr>
              <a:xfrm flipH="1" rot="10800000">
                <a:off x="47972" y="502920"/>
                <a:ext cx="4609276" cy="45720"/>
              </a:xfrm>
              <a:prstGeom prst="roundRect">
                <a:avLst>
                  <a:gd name="adj" fmla="val 10581"/>
                </a:avLst>
              </a:prstGeom>
              <a:gradFill flip="none" rotWithShape="1">
                <a:gsLst>
                  <a:gs pos="21000">
                    <a:srgbClr val="32CF9C"/>
                  </a:gs>
                  <a:gs pos="100000">
                    <a:srgbClr val="2A94DD"/>
                  </a:gs>
                </a:gsLst>
                <a:lin ang="81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</a:p>
            </p:txBody>
          </p:sp>
        </p:grpSp>
      </p:grpSp>
      <p:pic>
        <p:nvPicPr>
          <p:cNvPr id="68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rcRect l="15144" t="15739" r="15726" b="15746"/>
          <a:stretch>
            <a:fillRect/>
          </a:stretch>
        </p:blipFill>
        <p:spPr>
          <a:xfrm>
            <a:off x="4458938" y="3535057"/>
            <a:ext cx="610145" cy="604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06" fill="norm" stroke="1" extrusionOk="0">
                <a:moveTo>
                  <a:pt x="10814" y="44"/>
                </a:moveTo>
                <a:cubicBezTo>
                  <a:pt x="10015" y="-138"/>
                  <a:pt x="9032" y="267"/>
                  <a:pt x="8591" y="971"/>
                </a:cubicBezTo>
                <a:cubicBezTo>
                  <a:pt x="8198" y="1597"/>
                  <a:pt x="8214" y="1424"/>
                  <a:pt x="8193" y="5031"/>
                </a:cubicBezTo>
                <a:cubicBezTo>
                  <a:pt x="8179" y="7539"/>
                  <a:pt x="8166" y="8328"/>
                  <a:pt x="8111" y="8346"/>
                </a:cubicBezTo>
                <a:cubicBezTo>
                  <a:pt x="8071" y="8360"/>
                  <a:pt x="6661" y="8388"/>
                  <a:pt x="4982" y="8403"/>
                </a:cubicBezTo>
                <a:cubicBezTo>
                  <a:pt x="1670" y="8431"/>
                  <a:pt x="1611" y="8426"/>
                  <a:pt x="1017" y="8782"/>
                </a:cubicBezTo>
                <a:cubicBezTo>
                  <a:pt x="-191" y="9505"/>
                  <a:pt x="-357" y="11409"/>
                  <a:pt x="701" y="12364"/>
                </a:cubicBezTo>
                <a:cubicBezTo>
                  <a:pt x="1375" y="12972"/>
                  <a:pt x="1461" y="12991"/>
                  <a:pt x="5106" y="12996"/>
                </a:cubicBezTo>
                <a:lnTo>
                  <a:pt x="8152" y="12996"/>
                </a:lnTo>
                <a:lnTo>
                  <a:pt x="8179" y="16242"/>
                </a:lnTo>
                <a:cubicBezTo>
                  <a:pt x="8211" y="19363"/>
                  <a:pt x="8222" y="19513"/>
                  <a:pt x="8344" y="19824"/>
                </a:cubicBezTo>
                <a:cubicBezTo>
                  <a:pt x="8702" y="20738"/>
                  <a:pt x="9200" y="21189"/>
                  <a:pt x="10031" y="21355"/>
                </a:cubicBezTo>
                <a:cubicBezTo>
                  <a:pt x="10564" y="21462"/>
                  <a:pt x="10883" y="21411"/>
                  <a:pt x="11596" y="21102"/>
                </a:cubicBezTo>
                <a:cubicBezTo>
                  <a:pt x="12411" y="20750"/>
                  <a:pt x="12752" y="20390"/>
                  <a:pt x="13036" y="19613"/>
                </a:cubicBezTo>
                <a:cubicBezTo>
                  <a:pt x="13167" y="19256"/>
                  <a:pt x="13171" y="19171"/>
                  <a:pt x="13201" y="16312"/>
                </a:cubicBezTo>
                <a:lnTo>
                  <a:pt x="13242" y="13376"/>
                </a:lnTo>
                <a:lnTo>
                  <a:pt x="13956" y="13376"/>
                </a:lnTo>
                <a:cubicBezTo>
                  <a:pt x="14351" y="13377"/>
                  <a:pt x="15663" y="13380"/>
                  <a:pt x="16864" y="13390"/>
                </a:cubicBezTo>
                <a:lnTo>
                  <a:pt x="19046" y="13418"/>
                </a:lnTo>
                <a:lnTo>
                  <a:pt x="19471" y="13263"/>
                </a:lnTo>
                <a:cubicBezTo>
                  <a:pt x="20619" y="12859"/>
                  <a:pt x="21243" y="11788"/>
                  <a:pt x="21063" y="10524"/>
                </a:cubicBezTo>
                <a:cubicBezTo>
                  <a:pt x="20961" y="9808"/>
                  <a:pt x="20726" y="9343"/>
                  <a:pt x="20281" y="8965"/>
                </a:cubicBezTo>
                <a:cubicBezTo>
                  <a:pt x="19868" y="8614"/>
                  <a:pt x="19631" y="8479"/>
                  <a:pt x="19224" y="8346"/>
                </a:cubicBezTo>
                <a:cubicBezTo>
                  <a:pt x="18892" y="8238"/>
                  <a:pt x="18650" y="8221"/>
                  <a:pt x="15959" y="8220"/>
                </a:cubicBezTo>
                <a:lnTo>
                  <a:pt x="13064" y="8220"/>
                </a:lnTo>
                <a:lnTo>
                  <a:pt x="13023" y="7546"/>
                </a:lnTo>
                <a:cubicBezTo>
                  <a:pt x="13001" y="7175"/>
                  <a:pt x="12950" y="6194"/>
                  <a:pt x="12913" y="5368"/>
                </a:cubicBezTo>
                <a:cubicBezTo>
                  <a:pt x="12875" y="4543"/>
                  <a:pt x="12821" y="3538"/>
                  <a:pt x="12789" y="3135"/>
                </a:cubicBezTo>
                <a:cubicBezTo>
                  <a:pt x="12642" y="1246"/>
                  <a:pt x="12053" y="326"/>
                  <a:pt x="10814" y="4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85" name="Raggruppa"/>
          <p:cNvGrpSpPr/>
          <p:nvPr/>
        </p:nvGrpSpPr>
        <p:grpSpPr>
          <a:xfrm>
            <a:off x="2013337" y="3951324"/>
            <a:ext cx="3167816" cy="2156224"/>
            <a:chOff x="0" y="0"/>
            <a:chExt cx="3167814" cy="2156222"/>
          </a:xfrm>
        </p:grpSpPr>
        <p:sp>
          <p:nvSpPr>
            <p:cNvPr id="683" name="Raggruppa"/>
            <p:cNvSpPr/>
            <p:nvPr/>
          </p:nvSpPr>
          <p:spPr>
            <a:xfrm>
              <a:off x="0" y="0"/>
              <a:ext cx="3167815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1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Filato Medstan</a:t>
              </a:r>
            </a:p>
          </p:txBody>
        </p:sp>
        <p:pic>
          <p:nvPicPr>
            <p:cNvPr id="684" name="Lega metallica MEDSTAN Microscopio.jpg" descr="Lega metallica MEDSTAN Microscopio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8845" t="15097" r="20831" b="13153"/>
            <a:stretch>
              <a:fillRect/>
            </a:stretch>
          </p:blipFill>
          <p:spPr>
            <a:xfrm>
              <a:off x="51945" y="413800"/>
              <a:ext cx="2604334" cy="174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88" fill="norm" stroke="1" extrusionOk="0">
                  <a:moveTo>
                    <a:pt x="19620" y="0"/>
                  </a:moveTo>
                  <a:lnTo>
                    <a:pt x="10770" y="15"/>
                  </a:lnTo>
                  <a:cubicBezTo>
                    <a:pt x="2645" y="29"/>
                    <a:pt x="1903" y="38"/>
                    <a:pt x="1735" y="128"/>
                  </a:cubicBezTo>
                  <a:cubicBezTo>
                    <a:pt x="814" y="620"/>
                    <a:pt x="232" y="1590"/>
                    <a:pt x="47" y="2940"/>
                  </a:cubicBezTo>
                  <a:cubicBezTo>
                    <a:pt x="13" y="3186"/>
                    <a:pt x="-2" y="7014"/>
                    <a:pt x="1" y="10842"/>
                  </a:cubicBezTo>
                  <a:cubicBezTo>
                    <a:pt x="4" y="14670"/>
                    <a:pt x="23" y="18495"/>
                    <a:pt x="57" y="18729"/>
                  </a:cubicBezTo>
                  <a:cubicBezTo>
                    <a:pt x="255" y="20088"/>
                    <a:pt x="924" y="21138"/>
                    <a:pt x="1808" y="21478"/>
                  </a:cubicBezTo>
                  <a:cubicBezTo>
                    <a:pt x="2059" y="21574"/>
                    <a:pt x="2628" y="21581"/>
                    <a:pt x="10760" y="21586"/>
                  </a:cubicBezTo>
                  <a:cubicBezTo>
                    <a:pt x="19945" y="21591"/>
                    <a:pt x="19637" y="21600"/>
                    <a:pt x="20123" y="21335"/>
                  </a:cubicBezTo>
                  <a:cubicBezTo>
                    <a:pt x="20780" y="20977"/>
                    <a:pt x="21420" y="19810"/>
                    <a:pt x="21552" y="18734"/>
                  </a:cubicBezTo>
                  <a:cubicBezTo>
                    <a:pt x="21581" y="18492"/>
                    <a:pt x="21598" y="14641"/>
                    <a:pt x="21598" y="10793"/>
                  </a:cubicBezTo>
                  <a:cubicBezTo>
                    <a:pt x="21598" y="6944"/>
                    <a:pt x="21585" y="3101"/>
                    <a:pt x="21555" y="2881"/>
                  </a:cubicBezTo>
                  <a:cubicBezTo>
                    <a:pt x="21379" y="1571"/>
                    <a:pt x="20773" y="582"/>
                    <a:pt x="19867" y="123"/>
                  </a:cubicBezTo>
                  <a:lnTo>
                    <a:pt x="19620" y="0"/>
                  </a:lnTo>
                  <a:close/>
                </a:path>
              </a:pathLst>
            </a:custGeom>
            <a:ln w="38100" cap="flat">
              <a:solidFill>
                <a:srgbClr val="1DB5A6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7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5" grpId="3"/>
      <p:bldP build="whole" bldLvl="1" animBg="1" rev="0" advAuto="0" spid="682" grpId="1"/>
      <p:bldP build="whole" bldLvl="1" animBg="1" rev="0" advAuto="0" spid="68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Segnaposto immagine 6"/>
          <p:cNvGrpSpPr/>
          <p:nvPr/>
        </p:nvGrpSpPr>
        <p:grpSpPr>
          <a:xfrm>
            <a:off x="4184270" y="-23529"/>
            <a:ext cx="3055366" cy="6881529"/>
            <a:chOff x="0" y="0"/>
            <a:chExt cx="3055365" cy="6881528"/>
          </a:xfrm>
        </p:grpSpPr>
        <p:sp>
          <p:nvSpPr>
            <p:cNvPr id="687" name="Rettangolo"/>
            <p:cNvSpPr/>
            <p:nvPr/>
          </p:nvSpPr>
          <p:spPr>
            <a:xfrm>
              <a:off x="0" y="0"/>
              <a:ext cx="3055366" cy="6881529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688" name="image16.png" descr="image1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6713" t="0" r="16713" b="0"/>
            <a:stretch>
              <a:fillRect/>
            </a:stretch>
          </p:blipFill>
          <p:spPr>
            <a:xfrm>
              <a:off x="0" y="0"/>
              <a:ext cx="3055366" cy="6881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0" name="Slide Number Placeholder 5"/>
          <p:cNvSpPr txBox="1"/>
          <p:nvPr>
            <p:ph type="sldNum" sz="quarter" idx="4294967295"/>
          </p:nvPr>
        </p:nvSpPr>
        <p:spPr>
          <a:xfrm>
            <a:off x="11727838" y="5995127"/>
            <a:ext cx="287782" cy="2946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b="1" sz="1300">
                <a:gradFill flip="none" rotWithShape="1"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0"/>
                </a:gra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91" name="TextBox 50"/>
          <p:cNvSpPr txBox="1"/>
          <p:nvPr/>
        </p:nvSpPr>
        <p:spPr>
          <a:xfrm>
            <a:off x="7827964" y="373355"/>
            <a:ext cx="3184175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È un dispositivo medico sanitario</a:t>
            </a:r>
          </a:p>
        </p:txBody>
      </p:sp>
      <p:sp>
        <p:nvSpPr>
          <p:cNvPr id="692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693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0467" y="573856"/>
            <a:ext cx="542521" cy="604838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TextBox 50"/>
          <p:cNvSpPr txBox="1"/>
          <p:nvPr/>
        </p:nvSpPr>
        <p:spPr>
          <a:xfrm>
            <a:off x="940661" y="373355"/>
            <a:ext cx="2365607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Eccellenza Italiana</a:t>
            </a:r>
          </a:p>
        </p:txBody>
      </p:sp>
      <p:grpSp>
        <p:nvGrpSpPr>
          <p:cNvPr id="697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695" name="Immagine 1" descr="Immagine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6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pic>
        <p:nvPicPr>
          <p:cNvPr id="698" name="brevetto_copia_Medream-removebg-preview.png" descr="brevetto_copia_Medream-removebg-previ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126" y="1303862"/>
            <a:ext cx="4134678" cy="422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DISP MED SAN copia.jpg" descr="DISP MED SAN copia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98633" y="1824321"/>
            <a:ext cx="2842838" cy="3185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702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5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703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4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706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707" name="TextBox 28"/>
          <p:cNvSpPr txBox="1"/>
          <p:nvPr/>
        </p:nvSpPr>
        <p:spPr>
          <a:xfrm>
            <a:off x="789569" y="252499"/>
            <a:ext cx="523905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Certificazioni</a:t>
            </a:r>
          </a:p>
        </p:txBody>
      </p:sp>
      <p:pic>
        <p:nvPicPr>
          <p:cNvPr id="708" name="Immagine 12" descr="Immagine 12"/>
          <p:cNvPicPr>
            <a:picLocks noChangeAspect="1"/>
          </p:cNvPicPr>
          <p:nvPr/>
        </p:nvPicPr>
        <p:blipFill>
          <a:blip r:embed="rId4">
            <a:extLst/>
          </a:blip>
          <a:srcRect l="0" t="13526" r="0" b="13526"/>
          <a:stretch>
            <a:fillRect/>
          </a:stretch>
        </p:blipFill>
        <p:spPr>
          <a:xfrm>
            <a:off x="7083973" y="4485804"/>
            <a:ext cx="1293333" cy="782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Schermata 2022-12-23 alle 18.55.32.png" descr="Schermata 2022-12-23 alle 18.55.32.png"/>
          <p:cNvPicPr>
            <a:picLocks noChangeAspect="1"/>
          </p:cNvPicPr>
          <p:nvPr/>
        </p:nvPicPr>
        <p:blipFill>
          <a:blip r:embed="rId5">
            <a:extLst/>
          </a:blip>
          <a:srcRect l="4661" t="5369" r="4687" b="5796"/>
          <a:stretch>
            <a:fillRect/>
          </a:stretch>
        </p:blipFill>
        <p:spPr>
          <a:xfrm>
            <a:off x="630110" y="2186550"/>
            <a:ext cx="3591475" cy="2200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4" fill="norm" stroke="1" extrusionOk="0">
                <a:moveTo>
                  <a:pt x="11733" y="5"/>
                </a:moveTo>
                <a:cubicBezTo>
                  <a:pt x="8430" y="-6"/>
                  <a:pt x="5348" y="4"/>
                  <a:pt x="3699" y="24"/>
                </a:cubicBezTo>
                <a:cubicBezTo>
                  <a:pt x="3397" y="35"/>
                  <a:pt x="3005" y="45"/>
                  <a:pt x="2821" y="55"/>
                </a:cubicBezTo>
                <a:cubicBezTo>
                  <a:pt x="1954" y="104"/>
                  <a:pt x="1631" y="133"/>
                  <a:pt x="1415" y="223"/>
                </a:cubicBezTo>
                <a:cubicBezTo>
                  <a:pt x="1407" y="227"/>
                  <a:pt x="1395" y="233"/>
                  <a:pt x="1387" y="238"/>
                </a:cubicBezTo>
                <a:cubicBezTo>
                  <a:pt x="1350" y="255"/>
                  <a:pt x="1317" y="276"/>
                  <a:pt x="1284" y="297"/>
                </a:cubicBezTo>
                <a:cubicBezTo>
                  <a:pt x="1221" y="342"/>
                  <a:pt x="1160" y="390"/>
                  <a:pt x="1076" y="460"/>
                </a:cubicBezTo>
                <a:cubicBezTo>
                  <a:pt x="884" y="622"/>
                  <a:pt x="676" y="891"/>
                  <a:pt x="496" y="1169"/>
                </a:cubicBezTo>
                <a:cubicBezTo>
                  <a:pt x="381" y="1383"/>
                  <a:pt x="283" y="1625"/>
                  <a:pt x="198" y="1905"/>
                </a:cubicBezTo>
                <a:lnTo>
                  <a:pt x="0" y="2563"/>
                </a:lnTo>
                <a:lnTo>
                  <a:pt x="0" y="10799"/>
                </a:lnTo>
                <a:lnTo>
                  <a:pt x="0" y="19036"/>
                </a:lnTo>
                <a:lnTo>
                  <a:pt x="155" y="19577"/>
                </a:lnTo>
                <a:cubicBezTo>
                  <a:pt x="241" y="19876"/>
                  <a:pt x="395" y="20276"/>
                  <a:pt x="496" y="20465"/>
                </a:cubicBezTo>
                <a:cubicBezTo>
                  <a:pt x="690" y="20825"/>
                  <a:pt x="1160" y="21290"/>
                  <a:pt x="1484" y="21442"/>
                </a:cubicBezTo>
                <a:cubicBezTo>
                  <a:pt x="1660" y="21525"/>
                  <a:pt x="8195" y="21589"/>
                  <a:pt x="13162" y="21594"/>
                </a:cubicBezTo>
                <a:cubicBezTo>
                  <a:pt x="13818" y="21568"/>
                  <a:pt x="14921" y="21549"/>
                  <a:pt x="16224" y="21543"/>
                </a:cubicBezTo>
                <a:cubicBezTo>
                  <a:pt x="19232" y="21531"/>
                  <a:pt x="19970" y="21530"/>
                  <a:pt x="20386" y="21275"/>
                </a:cubicBezTo>
                <a:cubicBezTo>
                  <a:pt x="20394" y="21269"/>
                  <a:pt x="20403" y="21265"/>
                  <a:pt x="20410" y="21259"/>
                </a:cubicBezTo>
                <a:cubicBezTo>
                  <a:pt x="20445" y="21236"/>
                  <a:pt x="20474" y="21208"/>
                  <a:pt x="20506" y="21181"/>
                </a:cubicBezTo>
                <a:cubicBezTo>
                  <a:pt x="20571" y="21124"/>
                  <a:pt x="20634" y="21064"/>
                  <a:pt x="20694" y="21002"/>
                </a:cubicBezTo>
                <a:cubicBezTo>
                  <a:pt x="20710" y="20985"/>
                  <a:pt x="20725" y="20970"/>
                  <a:pt x="20742" y="20951"/>
                </a:cubicBezTo>
                <a:cubicBezTo>
                  <a:pt x="20776" y="20914"/>
                  <a:pt x="20806" y="20873"/>
                  <a:pt x="20837" y="20835"/>
                </a:cubicBezTo>
                <a:cubicBezTo>
                  <a:pt x="21001" y="20628"/>
                  <a:pt x="21180" y="20313"/>
                  <a:pt x="21320" y="19966"/>
                </a:cubicBezTo>
                <a:lnTo>
                  <a:pt x="21444" y="19659"/>
                </a:lnTo>
                <a:cubicBezTo>
                  <a:pt x="21520" y="19383"/>
                  <a:pt x="21564" y="19090"/>
                  <a:pt x="21575" y="18786"/>
                </a:cubicBezTo>
                <a:lnTo>
                  <a:pt x="21589" y="14919"/>
                </a:lnTo>
                <a:cubicBezTo>
                  <a:pt x="21597" y="12492"/>
                  <a:pt x="21600" y="8705"/>
                  <a:pt x="21594" y="6500"/>
                </a:cubicBezTo>
                <a:lnTo>
                  <a:pt x="21582" y="2489"/>
                </a:lnTo>
                <a:lnTo>
                  <a:pt x="21394" y="1862"/>
                </a:lnTo>
                <a:cubicBezTo>
                  <a:pt x="21172" y="1127"/>
                  <a:pt x="20797" y="592"/>
                  <a:pt x="20269" y="254"/>
                </a:cubicBezTo>
                <a:lnTo>
                  <a:pt x="19923" y="32"/>
                </a:lnTo>
                <a:lnTo>
                  <a:pt x="11733" y="5"/>
                </a:lnTo>
                <a:close/>
              </a:path>
            </a:pathLst>
          </a:custGeom>
          <a:ln w="25400">
            <a:solidFill>
              <a:srgbClr val="61C0A9"/>
            </a:solidFill>
            <a:miter/>
          </a:ln>
        </p:spPr>
      </p:pic>
      <p:pic>
        <p:nvPicPr>
          <p:cNvPr id="710" name="Certificato CNR su Medstan.jpg" descr="Certificato CNR su Medsta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3455" y="1461561"/>
            <a:ext cx="2115379" cy="299352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711" name="LOGO cnr.png" descr="LOGO cnr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59107" y="4485715"/>
            <a:ext cx="1918941" cy="78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mds_logo.jpg" descr="mds_logo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17280" y="4485804"/>
            <a:ext cx="1630046" cy="782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Immagine 9" descr="Immagine 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23788" y="1461561"/>
            <a:ext cx="2259104" cy="299352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714" name="Materiale divulgativo MedStan 201701.jpg" descr="Materiale divulgativo MedStan 201701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87271" y="1453224"/>
            <a:ext cx="2128080" cy="30102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717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0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718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9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721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722" name="TextBox 28"/>
          <p:cNvSpPr txBox="1"/>
          <p:nvPr/>
        </p:nvSpPr>
        <p:spPr>
          <a:xfrm>
            <a:off x="789569" y="347343"/>
            <a:ext cx="10203999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Verifichiamo la presenza delle onde elettromagnetiche</a:t>
            </a:r>
          </a:p>
        </p:txBody>
      </p:sp>
      <p:pic>
        <p:nvPicPr>
          <p:cNvPr id="72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510" y="1207135"/>
            <a:ext cx="3159163" cy="2097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rcRect l="9677" t="0" r="9677" b="0"/>
          <a:stretch>
            <a:fillRect/>
          </a:stretch>
        </p:blipFill>
        <p:spPr>
          <a:xfrm>
            <a:off x="4103290" y="1227035"/>
            <a:ext cx="3224628" cy="2097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6510" y="3472306"/>
            <a:ext cx="3159163" cy="1805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36041" y="3497574"/>
            <a:ext cx="3158981" cy="2186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fill="norm" stroke="1" extrusionOk="0">
                <a:moveTo>
                  <a:pt x="0" y="0"/>
                </a:moveTo>
                <a:lnTo>
                  <a:pt x="0" y="10794"/>
                </a:lnTo>
                <a:lnTo>
                  <a:pt x="0" y="21592"/>
                </a:lnTo>
                <a:lnTo>
                  <a:pt x="1547" y="21592"/>
                </a:lnTo>
                <a:lnTo>
                  <a:pt x="3096" y="21592"/>
                </a:lnTo>
                <a:lnTo>
                  <a:pt x="3096" y="10794"/>
                </a:lnTo>
                <a:lnTo>
                  <a:pt x="3096" y="0"/>
                </a:lnTo>
                <a:lnTo>
                  <a:pt x="1547" y="0"/>
                </a:lnTo>
                <a:lnTo>
                  <a:pt x="0" y="0"/>
                </a:lnTo>
                <a:close/>
                <a:moveTo>
                  <a:pt x="18433" y="0"/>
                </a:moveTo>
                <a:lnTo>
                  <a:pt x="18433" y="10794"/>
                </a:lnTo>
                <a:lnTo>
                  <a:pt x="18433" y="21592"/>
                </a:lnTo>
                <a:lnTo>
                  <a:pt x="21600" y="21592"/>
                </a:lnTo>
                <a:lnTo>
                  <a:pt x="21600" y="0"/>
                </a:lnTo>
                <a:lnTo>
                  <a:pt x="20015" y="0"/>
                </a:lnTo>
                <a:lnTo>
                  <a:pt x="18433" y="0"/>
                </a:lnTo>
                <a:close/>
                <a:moveTo>
                  <a:pt x="15541" y="4"/>
                </a:moveTo>
                <a:cubicBezTo>
                  <a:pt x="15402" y="-8"/>
                  <a:pt x="15280" y="21"/>
                  <a:pt x="15229" y="94"/>
                </a:cubicBezTo>
                <a:cubicBezTo>
                  <a:pt x="15122" y="245"/>
                  <a:pt x="11430" y="404"/>
                  <a:pt x="8046" y="404"/>
                </a:cubicBezTo>
                <a:cubicBezTo>
                  <a:pt x="6335" y="404"/>
                  <a:pt x="4885" y="436"/>
                  <a:pt x="4822" y="470"/>
                </a:cubicBezTo>
                <a:cubicBezTo>
                  <a:pt x="4621" y="582"/>
                  <a:pt x="4517" y="1037"/>
                  <a:pt x="4404" y="2331"/>
                </a:cubicBezTo>
                <a:cubicBezTo>
                  <a:pt x="4136" y="5399"/>
                  <a:pt x="3831" y="9172"/>
                  <a:pt x="3764" y="10238"/>
                </a:cubicBezTo>
                <a:cubicBezTo>
                  <a:pt x="3741" y="10600"/>
                  <a:pt x="3642" y="11811"/>
                  <a:pt x="3544" y="12925"/>
                </a:cubicBezTo>
                <a:cubicBezTo>
                  <a:pt x="3446" y="14040"/>
                  <a:pt x="3380" y="15141"/>
                  <a:pt x="3397" y="15374"/>
                </a:cubicBezTo>
                <a:cubicBezTo>
                  <a:pt x="3415" y="15607"/>
                  <a:pt x="3396" y="15847"/>
                  <a:pt x="3357" y="15903"/>
                </a:cubicBezTo>
                <a:cubicBezTo>
                  <a:pt x="3243" y="16067"/>
                  <a:pt x="3605" y="16260"/>
                  <a:pt x="5804" y="17223"/>
                </a:cubicBezTo>
                <a:cubicBezTo>
                  <a:pt x="6926" y="17715"/>
                  <a:pt x="8304" y="18357"/>
                  <a:pt x="8865" y="18646"/>
                </a:cubicBezTo>
                <a:cubicBezTo>
                  <a:pt x="9426" y="18935"/>
                  <a:pt x="10074" y="19263"/>
                  <a:pt x="10306" y="19378"/>
                </a:cubicBezTo>
                <a:cubicBezTo>
                  <a:pt x="10538" y="19493"/>
                  <a:pt x="11393" y="19965"/>
                  <a:pt x="12206" y="20424"/>
                </a:cubicBezTo>
                <a:cubicBezTo>
                  <a:pt x="13018" y="20884"/>
                  <a:pt x="13732" y="21283"/>
                  <a:pt x="13790" y="21314"/>
                </a:cubicBezTo>
                <a:cubicBezTo>
                  <a:pt x="13848" y="21345"/>
                  <a:pt x="14042" y="21376"/>
                  <a:pt x="14219" y="21380"/>
                </a:cubicBezTo>
                <a:cubicBezTo>
                  <a:pt x="14489" y="21387"/>
                  <a:pt x="14610" y="21316"/>
                  <a:pt x="14957" y="20965"/>
                </a:cubicBezTo>
                <a:cubicBezTo>
                  <a:pt x="15186" y="20734"/>
                  <a:pt x="15500" y="20376"/>
                  <a:pt x="15655" y="20170"/>
                </a:cubicBezTo>
                <a:cubicBezTo>
                  <a:pt x="15940" y="19789"/>
                  <a:pt x="16467" y="19307"/>
                  <a:pt x="17258" y="18701"/>
                </a:cubicBezTo>
                <a:lnTo>
                  <a:pt x="17695" y="18368"/>
                </a:lnTo>
                <a:lnTo>
                  <a:pt x="17752" y="17690"/>
                </a:lnTo>
                <a:cubicBezTo>
                  <a:pt x="17792" y="17219"/>
                  <a:pt x="17784" y="16973"/>
                  <a:pt x="17728" y="16875"/>
                </a:cubicBezTo>
                <a:cubicBezTo>
                  <a:pt x="17683" y="16798"/>
                  <a:pt x="17342" y="16636"/>
                  <a:pt x="16968" y="16514"/>
                </a:cubicBezTo>
                <a:cubicBezTo>
                  <a:pt x="16594" y="16392"/>
                  <a:pt x="16261" y="16257"/>
                  <a:pt x="16230" y="16217"/>
                </a:cubicBezTo>
                <a:cubicBezTo>
                  <a:pt x="16198" y="16176"/>
                  <a:pt x="16236" y="15441"/>
                  <a:pt x="16314" y="14583"/>
                </a:cubicBezTo>
                <a:cubicBezTo>
                  <a:pt x="16392" y="13725"/>
                  <a:pt x="16521" y="12159"/>
                  <a:pt x="16602" y="11100"/>
                </a:cubicBezTo>
                <a:cubicBezTo>
                  <a:pt x="16682" y="10040"/>
                  <a:pt x="16861" y="7943"/>
                  <a:pt x="16998" y="6437"/>
                </a:cubicBezTo>
                <a:cubicBezTo>
                  <a:pt x="17134" y="4932"/>
                  <a:pt x="17266" y="3296"/>
                  <a:pt x="17288" y="2801"/>
                </a:cubicBezTo>
                <a:lnTo>
                  <a:pt x="17329" y="1900"/>
                </a:lnTo>
                <a:lnTo>
                  <a:pt x="16754" y="1109"/>
                </a:lnTo>
                <a:cubicBezTo>
                  <a:pt x="16437" y="673"/>
                  <a:pt x="16080" y="244"/>
                  <a:pt x="15958" y="157"/>
                </a:cubicBezTo>
                <a:cubicBezTo>
                  <a:pt x="15836" y="69"/>
                  <a:pt x="15680" y="16"/>
                  <a:pt x="15541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7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rcRect l="193" t="98" r="95" b="190"/>
          <a:stretch>
            <a:fillRect/>
          </a:stretch>
        </p:blipFill>
        <p:spPr>
          <a:xfrm>
            <a:off x="1363399" y="3472306"/>
            <a:ext cx="1805385" cy="1805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502" y="0"/>
                </a:moveTo>
                <a:lnTo>
                  <a:pt x="14155" y="3343"/>
                </a:lnTo>
                <a:lnTo>
                  <a:pt x="10788" y="6709"/>
                </a:lnTo>
                <a:lnTo>
                  <a:pt x="7422" y="3343"/>
                </a:lnTo>
                <a:lnTo>
                  <a:pt x="4098" y="19"/>
                </a:lnTo>
                <a:lnTo>
                  <a:pt x="2051" y="2070"/>
                </a:lnTo>
                <a:lnTo>
                  <a:pt x="0" y="4117"/>
                </a:lnTo>
                <a:lnTo>
                  <a:pt x="3324" y="7445"/>
                </a:lnTo>
                <a:lnTo>
                  <a:pt x="6690" y="10812"/>
                </a:lnTo>
                <a:lnTo>
                  <a:pt x="3324" y="14178"/>
                </a:lnTo>
                <a:lnTo>
                  <a:pt x="0" y="17502"/>
                </a:lnTo>
                <a:lnTo>
                  <a:pt x="2051" y="19549"/>
                </a:lnTo>
                <a:lnTo>
                  <a:pt x="4098" y="21600"/>
                </a:lnTo>
                <a:lnTo>
                  <a:pt x="7422" y="18276"/>
                </a:lnTo>
                <a:lnTo>
                  <a:pt x="10788" y="14910"/>
                </a:lnTo>
                <a:lnTo>
                  <a:pt x="14155" y="18276"/>
                </a:lnTo>
                <a:lnTo>
                  <a:pt x="17478" y="21600"/>
                </a:lnTo>
                <a:lnTo>
                  <a:pt x="19530" y="19549"/>
                </a:lnTo>
                <a:lnTo>
                  <a:pt x="21576" y="17502"/>
                </a:lnTo>
                <a:lnTo>
                  <a:pt x="18252" y="14178"/>
                </a:lnTo>
                <a:lnTo>
                  <a:pt x="14891" y="10812"/>
                </a:lnTo>
                <a:lnTo>
                  <a:pt x="18252" y="7445"/>
                </a:lnTo>
                <a:lnTo>
                  <a:pt x="21600" y="4098"/>
                </a:lnTo>
                <a:lnTo>
                  <a:pt x="19549" y="2051"/>
                </a:lnTo>
                <a:lnTo>
                  <a:pt x="1750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28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rcRect l="5209" t="7579" r="6294" b="7690"/>
          <a:stretch>
            <a:fillRect/>
          </a:stretch>
        </p:blipFill>
        <p:spPr>
          <a:xfrm>
            <a:off x="1452660" y="1477266"/>
            <a:ext cx="1626863" cy="1557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85" fill="norm" stroke="1" extrusionOk="0">
                <a:moveTo>
                  <a:pt x="10277" y="0"/>
                </a:moveTo>
                <a:cubicBezTo>
                  <a:pt x="9357" y="1"/>
                  <a:pt x="9141" y="18"/>
                  <a:pt x="8534" y="132"/>
                </a:cubicBezTo>
                <a:cubicBezTo>
                  <a:pt x="7177" y="386"/>
                  <a:pt x="5840" y="947"/>
                  <a:pt x="4681" y="1754"/>
                </a:cubicBezTo>
                <a:cubicBezTo>
                  <a:pt x="2499" y="3273"/>
                  <a:pt x="920" y="5603"/>
                  <a:pt x="263" y="8271"/>
                </a:cubicBezTo>
                <a:cubicBezTo>
                  <a:pt x="36" y="9195"/>
                  <a:pt x="-2" y="9578"/>
                  <a:pt x="0" y="10884"/>
                </a:cubicBezTo>
                <a:cubicBezTo>
                  <a:pt x="2" y="12034"/>
                  <a:pt x="12" y="12186"/>
                  <a:pt x="132" y="12820"/>
                </a:cubicBezTo>
                <a:cubicBezTo>
                  <a:pt x="687" y="15773"/>
                  <a:pt x="2358" y="18346"/>
                  <a:pt x="4738" y="19909"/>
                </a:cubicBezTo>
                <a:cubicBezTo>
                  <a:pt x="6139" y="20828"/>
                  <a:pt x="7792" y="21403"/>
                  <a:pt x="9466" y="21559"/>
                </a:cubicBezTo>
                <a:cubicBezTo>
                  <a:pt x="9900" y="21599"/>
                  <a:pt x="10811" y="21591"/>
                  <a:pt x="11246" y="21542"/>
                </a:cubicBezTo>
                <a:cubicBezTo>
                  <a:pt x="12188" y="21436"/>
                  <a:pt x="13340" y="21162"/>
                  <a:pt x="13547" y="20992"/>
                </a:cubicBezTo>
                <a:cubicBezTo>
                  <a:pt x="13610" y="20940"/>
                  <a:pt x="13685" y="20899"/>
                  <a:pt x="13715" y="20899"/>
                </a:cubicBezTo>
                <a:cubicBezTo>
                  <a:pt x="13866" y="20899"/>
                  <a:pt x="15033" y="20342"/>
                  <a:pt x="15584" y="20008"/>
                </a:cubicBezTo>
                <a:cubicBezTo>
                  <a:pt x="16338" y="19552"/>
                  <a:pt x="17396" y="18670"/>
                  <a:pt x="17280" y="18594"/>
                </a:cubicBezTo>
                <a:cubicBezTo>
                  <a:pt x="17153" y="18513"/>
                  <a:pt x="17204" y="18353"/>
                  <a:pt x="17438" y="18116"/>
                </a:cubicBezTo>
                <a:cubicBezTo>
                  <a:pt x="17824" y="17723"/>
                  <a:pt x="18352" y="17054"/>
                  <a:pt x="18643" y="16587"/>
                </a:cubicBezTo>
                <a:cubicBezTo>
                  <a:pt x="18961" y="16077"/>
                  <a:pt x="19439" y="15047"/>
                  <a:pt x="19544" y="14651"/>
                </a:cubicBezTo>
                <a:cubicBezTo>
                  <a:pt x="19917" y="13230"/>
                  <a:pt x="20059" y="12431"/>
                  <a:pt x="20091" y="11483"/>
                </a:cubicBezTo>
                <a:cubicBezTo>
                  <a:pt x="20123" y="10554"/>
                  <a:pt x="20080" y="9854"/>
                  <a:pt x="19996" y="9872"/>
                </a:cubicBezTo>
                <a:cubicBezTo>
                  <a:pt x="19965" y="9879"/>
                  <a:pt x="19916" y="9700"/>
                  <a:pt x="19875" y="9426"/>
                </a:cubicBezTo>
                <a:cubicBezTo>
                  <a:pt x="19835" y="9153"/>
                  <a:pt x="19786" y="8957"/>
                  <a:pt x="19749" y="8942"/>
                </a:cubicBezTo>
                <a:cubicBezTo>
                  <a:pt x="19700" y="8923"/>
                  <a:pt x="19691" y="8998"/>
                  <a:pt x="19707" y="9305"/>
                </a:cubicBezTo>
                <a:cubicBezTo>
                  <a:pt x="19719" y="9544"/>
                  <a:pt x="19705" y="9715"/>
                  <a:pt x="19675" y="9734"/>
                </a:cubicBezTo>
                <a:cubicBezTo>
                  <a:pt x="19617" y="9772"/>
                  <a:pt x="19616" y="9764"/>
                  <a:pt x="19507" y="9157"/>
                </a:cubicBezTo>
                <a:cubicBezTo>
                  <a:pt x="19423" y="8694"/>
                  <a:pt x="19156" y="7730"/>
                  <a:pt x="19122" y="7766"/>
                </a:cubicBezTo>
                <a:cubicBezTo>
                  <a:pt x="19113" y="7775"/>
                  <a:pt x="19171" y="8022"/>
                  <a:pt x="19249" y="8310"/>
                </a:cubicBezTo>
                <a:cubicBezTo>
                  <a:pt x="19415" y="8929"/>
                  <a:pt x="19555" y="9767"/>
                  <a:pt x="19512" y="9883"/>
                </a:cubicBezTo>
                <a:cubicBezTo>
                  <a:pt x="19470" y="9996"/>
                  <a:pt x="19386" y="9929"/>
                  <a:pt x="19386" y="9784"/>
                </a:cubicBezTo>
                <a:cubicBezTo>
                  <a:pt x="19386" y="9718"/>
                  <a:pt x="19364" y="9652"/>
                  <a:pt x="19338" y="9635"/>
                </a:cubicBezTo>
                <a:cubicBezTo>
                  <a:pt x="19294" y="9607"/>
                  <a:pt x="19307" y="10007"/>
                  <a:pt x="19364" y="10587"/>
                </a:cubicBezTo>
                <a:cubicBezTo>
                  <a:pt x="19391" y="10856"/>
                  <a:pt x="19310" y="12111"/>
                  <a:pt x="19243" y="12457"/>
                </a:cubicBezTo>
                <a:cubicBezTo>
                  <a:pt x="19129" y="13047"/>
                  <a:pt x="18991" y="13604"/>
                  <a:pt x="18954" y="13628"/>
                </a:cubicBezTo>
                <a:cubicBezTo>
                  <a:pt x="18858" y="13690"/>
                  <a:pt x="18863" y="13512"/>
                  <a:pt x="18975" y="12968"/>
                </a:cubicBezTo>
                <a:cubicBezTo>
                  <a:pt x="19121" y="12259"/>
                  <a:pt x="19200" y="11510"/>
                  <a:pt x="19191" y="10862"/>
                </a:cubicBezTo>
                <a:lnTo>
                  <a:pt x="19180" y="10383"/>
                </a:lnTo>
                <a:lnTo>
                  <a:pt x="19143" y="11032"/>
                </a:lnTo>
                <a:cubicBezTo>
                  <a:pt x="19093" y="11865"/>
                  <a:pt x="19090" y="11879"/>
                  <a:pt x="19006" y="11879"/>
                </a:cubicBezTo>
                <a:cubicBezTo>
                  <a:pt x="18954" y="11879"/>
                  <a:pt x="18921" y="11989"/>
                  <a:pt x="18880" y="12303"/>
                </a:cubicBezTo>
                <a:cubicBezTo>
                  <a:pt x="18689" y="13765"/>
                  <a:pt x="18063" y="15244"/>
                  <a:pt x="17164" y="16350"/>
                </a:cubicBezTo>
                <a:cubicBezTo>
                  <a:pt x="16604" y="17040"/>
                  <a:pt x="15483" y="18099"/>
                  <a:pt x="15316" y="18099"/>
                </a:cubicBezTo>
                <a:cubicBezTo>
                  <a:pt x="15279" y="18099"/>
                  <a:pt x="15044" y="18231"/>
                  <a:pt x="14795" y="18391"/>
                </a:cubicBezTo>
                <a:cubicBezTo>
                  <a:pt x="14261" y="18732"/>
                  <a:pt x="13438" y="19122"/>
                  <a:pt x="13099" y="19194"/>
                </a:cubicBezTo>
                <a:cubicBezTo>
                  <a:pt x="12968" y="19222"/>
                  <a:pt x="12602" y="19310"/>
                  <a:pt x="12288" y="19392"/>
                </a:cubicBezTo>
                <a:cubicBezTo>
                  <a:pt x="10782" y="19786"/>
                  <a:pt x="9070" y="19717"/>
                  <a:pt x="7624" y="19205"/>
                </a:cubicBezTo>
                <a:cubicBezTo>
                  <a:pt x="4845" y="18221"/>
                  <a:pt x="2675" y="15731"/>
                  <a:pt x="2032" y="12781"/>
                </a:cubicBezTo>
                <a:cubicBezTo>
                  <a:pt x="1383" y="9803"/>
                  <a:pt x="2271" y="6761"/>
                  <a:pt x="4454" y="4488"/>
                </a:cubicBezTo>
                <a:cubicBezTo>
                  <a:pt x="5858" y="3026"/>
                  <a:pt x="7635" y="2139"/>
                  <a:pt x="9535" y="1958"/>
                </a:cubicBezTo>
                <a:cubicBezTo>
                  <a:pt x="10645" y="1852"/>
                  <a:pt x="11537" y="1966"/>
                  <a:pt x="13410" y="2436"/>
                </a:cubicBezTo>
                <a:cubicBezTo>
                  <a:pt x="14537" y="2719"/>
                  <a:pt x="14708" y="2757"/>
                  <a:pt x="15021" y="2794"/>
                </a:cubicBezTo>
                <a:cubicBezTo>
                  <a:pt x="15373" y="2835"/>
                  <a:pt x="15596" y="2762"/>
                  <a:pt x="15637" y="2590"/>
                </a:cubicBezTo>
                <a:cubicBezTo>
                  <a:pt x="15708" y="2295"/>
                  <a:pt x="15199" y="1594"/>
                  <a:pt x="14594" y="1160"/>
                </a:cubicBezTo>
                <a:cubicBezTo>
                  <a:pt x="13899" y="662"/>
                  <a:pt x="12969" y="294"/>
                  <a:pt x="11941" y="110"/>
                </a:cubicBezTo>
                <a:cubicBezTo>
                  <a:pt x="11438" y="20"/>
                  <a:pt x="11145" y="-1"/>
                  <a:pt x="10277" y="0"/>
                </a:cubicBezTo>
                <a:close/>
                <a:moveTo>
                  <a:pt x="20344" y="1936"/>
                </a:moveTo>
                <a:cubicBezTo>
                  <a:pt x="20344" y="1896"/>
                  <a:pt x="20004" y="2044"/>
                  <a:pt x="19443" y="2321"/>
                </a:cubicBezTo>
                <a:cubicBezTo>
                  <a:pt x="18898" y="2591"/>
                  <a:pt x="18714" y="2641"/>
                  <a:pt x="18796" y="2502"/>
                </a:cubicBezTo>
                <a:cubicBezTo>
                  <a:pt x="18835" y="2436"/>
                  <a:pt x="18852" y="2427"/>
                  <a:pt x="18238" y="2865"/>
                </a:cubicBezTo>
                <a:cubicBezTo>
                  <a:pt x="17734" y="3225"/>
                  <a:pt x="17480" y="3397"/>
                  <a:pt x="16895" y="3789"/>
                </a:cubicBezTo>
                <a:cubicBezTo>
                  <a:pt x="16722" y="3906"/>
                  <a:pt x="16459" y="4109"/>
                  <a:pt x="16311" y="4235"/>
                </a:cubicBezTo>
                <a:cubicBezTo>
                  <a:pt x="16163" y="4361"/>
                  <a:pt x="16014" y="4452"/>
                  <a:pt x="15979" y="4438"/>
                </a:cubicBezTo>
                <a:cubicBezTo>
                  <a:pt x="15944" y="4424"/>
                  <a:pt x="15727" y="4598"/>
                  <a:pt x="15489" y="4829"/>
                </a:cubicBezTo>
                <a:cubicBezTo>
                  <a:pt x="15254" y="5058"/>
                  <a:pt x="15034" y="5235"/>
                  <a:pt x="15005" y="5225"/>
                </a:cubicBezTo>
                <a:cubicBezTo>
                  <a:pt x="14901" y="5188"/>
                  <a:pt x="13503" y="6805"/>
                  <a:pt x="12699" y="7887"/>
                </a:cubicBezTo>
                <a:cubicBezTo>
                  <a:pt x="11537" y="9449"/>
                  <a:pt x="11044" y="10180"/>
                  <a:pt x="10130" y="11714"/>
                </a:cubicBezTo>
                <a:cubicBezTo>
                  <a:pt x="9489" y="12790"/>
                  <a:pt x="9413" y="12902"/>
                  <a:pt x="9324" y="12902"/>
                </a:cubicBezTo>
                <a:cubicBezTo>
                  <a:pt x="9203" y="12902"/>
                  <a:pt x="8667" y="11983"/>
                  <a:pt x="8061" y="10730"/>
                </a:cubicBezTo>
                <a:cubicBezTo>
                  <a:pt x="7632" y="9844"/>
                  <a:pt x="7407" y="9550"/>
                  <a:pt x="6981" y="9333"/>
                </a:cubicBezTo>
                <a:cubicBezTo>
                  <a:pt x="6130" y="8898"/>
                  <a:pt x="5377" y="9357"/>
                  <a:pt x="5297" y="10361"/>
                </a:cubicBezTo>
                <a:cubicBezTo>
                  <a:pt x="5253" y="10898"/>
                  <a:pt x="5341" y="11215"/>
                  <a:pt x="5834" y="12248"/>
                </a:cubicBezTo>
                <a:cubicBezTo>
                  <a:pt x="6942" y="14573"/>
                  <a:pt x="8024" y="16072"/>
                  <a:pt x="8808" y="16372"/>
                </a:cubicBezTo>
                <a:cubicBezTo>
                  <a:pt x="9061" y="16469"/>
                  <a:pt x="9723" y="16472"/>
                  <a:pt x="10003" y="16372"/>
                </a:cubicBezTo>
                <a:cubicBezTo>
                  <a:pt x="10345" y="16252"/>
                  <a:pt x="10719" y="15970"/>
                  <a:pt x="10956" y="15658"/>
                </a:cubicBezTo>
                <a:cubicBezTo>
                  <a:pt x="11169" y="15377"/>
                  <a:pt x="11637" y="14553"/>
                  <a:pt x="12241" y="13403"/>
                </a:cubicBezTo>
                <a:cubicBezTo>
                  <a:pt x="12551" y="12812"/>
                  <a:pt x="12818" y="12391"/>
                  <a:pt x="13768" y="10983"/>
                </a:cubicBezTo>
                <a:cubicBezTo>
                  <a:pt x="14523" y="9864"/>
                  <a:pt x="15526" y="8569"/>
                  <a:pt x="16363" y="7645"/>
                </a:cubicBezTo>
                <a:cubicBezTo>
                  <a:pt x="16582" y="7403"/>
                  <a:pt x="16752" y="7186"/>
                  <a:pt x="16737" y="7161"/>
                </a:cubicBezTo>
                <a:cubicBezTo>
                  <a:pt x="16712" y="7119"/>
                  <a:pt x="17554" y="6284"/>
                  <a:pt x="17864" y="6044"/>
                </a:cubicBezTo>
                <a:cubicBezTo>
                  <a:pt x="17977" y="5957"/>
                  <a:pt x="17986" y="5931"/>
                  <a:pt x="17938" y="5841"/>
                </a:cubicBezTo>
                <a:cubicBezTo>
                  <a:pt x="17907" y="5783"/>
                  <a:pt x="17889" y="5720"/>
                  <a:pt x="17896" y="5698"/>
                </a:cubicBezTo>
                <a:cubicBezTo>
                  <a:pt x="17902" y="5675"/>
                  <a:pt x="17725" y="5815"/>
                  <a:pt x="17501" y="6011"/>
                </a:cubicBezTo>
                <a:cubicBezTo>
                  <a:pt x="17276" y="6207"/>
                  <a:pt x="17071" y="6354"/>
                  <a:pt x="17043" y="6336"/>
                </a:cubicBezTo>
                <a:cubicBezTo>
                  <a:pt x="16970" y="6289"/>
                  <a:pt x="17116" y="6139"/>
                  <a:pt x="17706" y="5654"/>
                </a:cubicBezTo>
                <a:cubicBezTo>
                  <a:pt x="18924" y="4652"/>
                  <a:pt x="19170" y="4432"/>
                  <a:pt x="19170" y="4378"/>
                </a:cubicBezTo>
                <a:cubicBezTo>
                  <a:pt x="19170" y="4307"/>
                  <a:pt x="19457" y="4078"/>
                  <a:pt x="20038" y="3679"/>
                </a:cubicBezTo>
                <a:cubicBezTo>
                  <a:pt x="20330" y="3480"/>
                  <a:pt x="20465" y="3360"/>
                  <a:pt x="20433" y="3327"/>
                </a:cubicBezTo>
                <a:cubicBezTo>
                  <a:pt x="20402" y="3294"/>
                  <a:pt x="20491" y="3217"/>
                  <a:pt x="20697" y="3096"/>
                </a:cubicBezTo>
                <a:cubicBezTo>
                  <a:pt x="20916" y="2968"/>
                  <a:pt x="21001" y="2889"/>
                  <a:pt x="20991" y="2827"/>
                </a:cubicBezTo>
                <a:cubicBezTo>
                  <a:pt x="20979" y="2741"/>
                  <a:pt x="20951" y="2735"/>
                  <a:pt x="20670" y="2772"/>
                </a:cubicBezTo>
                <a:cubicBezTo>
                  <a:pt x="20402" y="2807"/>
                  <a:pt x="20537" y="2681"/>
                  <a:pt x="21065" y="2403"/>
                </a:cubicBezTo>
                <a:cubicBezTo>
                  <a:pt x="21365" y="2246"/>
                  <a:pt x="21598" y="2117"/>
                  <a:pt x="21581" y="2117"/>
                </a:cubicBezTo>
                <a:cubicBezTo>
                  <a:pt x="21501" y="2117"/>
                  <a:pt x="20871" y="2339"/>
                  <a:pt x="20707" y="2425"/>
                </a:cubicBezTo>
                <a:cubicBezTo>
                  <a:pt x="20512" y="2529"/>
                  <a:pt x="20339" y="2515"/>
                  <a:pt x="20428" y="2403"/>
                </a:cubicBezTo>
                <a:cubicBezTo>
                  <a:pt x="20455" y="2369"/>
                  <a:pt x="20482" y="2315"/>
                  <a:pt x="20486" y="2288"/>
                </a:cubicBezTo>
                <a:cubicBezTo>
                  <a:pt x="20489" y="2260"/>
                  <a:pt x="20560" y="2203"/>
                  <a:pt x="20644" y="2156"/>
                </a:cubicBezTo>
                <a:cubicBezTo>
                  <a:pt x="20889" y="2019"/>
                  <a:pt x="20763" y="2051"/>
                  <a:pt x="20349" y="2233"/>
                </a:cubicBezTo>
                <a:cubicBezTo>
                  <a:pt x="19966" y="2402"/>
                  <a:pt x="19343" y="2754"/>
                  <a:pt x="18875" y="3063"/>
                </a:cubicBezTo>
                <a:cubicBezTo>
                  <a:pt x="18626" y="3228"/>
                  <a:pt x="18461" y="3232"/>
                  <a:pt x="18585" y="3074"/>
                </a:cubicBezTo>
                <a:cubicBezTo>
                  <a:pt x="18675" y="2960"/>
                  <a:pt x="19368" y="2497"/>
                  <a:pt x="19891" y="2205"/>
                </a:cubicBezTo>
                <a:cubicBezTo>
                  <a:pt x="20139" y="2067"/>
                  <a:pt x="20344" y="1946"/>
                  <a:pt x="20344" y="1936"/>
                </a:cubicBezTo>
                <a:close/>
                <a:moveTo>
                  <a:pt x="19275" y="9399"/>
                </a:moveTo>
                <a:cubicBezTo>
                  <a:pt x="19260" y="9359"/>
                  <a:pt x="19251" y="9368"/>
                  <a:pt x="19249" y="9426"/>
                </a:cubicBezTo>
                <a:cubicBezTo>
                  <a:pt x="19247" y="9479"/>
                  <a:pt x="19259" y="9509"/>
                  <a:pt x="19275" y="9492"/>
                </a:cubicBezTo>
                <a:cubicBezTo>
                  <a:pt x="19291" y="9476"/>
                  <a:pt x="19289" y="9435"/>
                  <a:pt x="19275" y="9399"/>
                </a:cubicBezTo>
                <a:close/>
                <a:moveTo>
                  <a:pt x="19133" y="9943"/>
                </a:moveTo>
                <a:cubicBezTo>
                  <a:pt x="19120" y="9909"/>
                  <a:pt x="19107" y="9941"/>
                  <a:pt x="19107" y="10009"/>
                </a:cubicBezTo>
                <a:cubicBezTo>
                  <a:pt x="19107" y="10078"/>
                  <a:pt x="19120" y="10104"/>
                  <a:pt x="19133" y="10070"/>
                </a:cubicBezTo>
                <a:cubicBezTo>
                  <a:pt x="19146" y="10036"/>
                  <a:pt x="19146" y="9978"/>
                  <a:pt x="19133" y="99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9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rcRect l="193" t="98" r="95" b="190"/>
          <a:stretch>
            <a:fillRect/>
          </a:stretch>
        </p:blipFill>
        <p:spPr>
          <a:xfrm>
            <a:off x="4705323" y="3492131"/>
            <a:ext cx="1805386" cy="1805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502" y="0"/>
                </a:moveTo>
                <a:lnTo>
                  <a:pt x="14155" y="3343"/>
                </a:lnTo>
                <a:lnTo>
                  <a:pt x="10788" y="6709"/>
                </a:lnTo>
                <a:lnTo>
                  <a:pt x="7422" y="3343"/>
                </a:lnTo>
                <a:lnTo>
                  <a:pt x="4098" y="19"/>
                </a:lnTo>
                <a:lnTo>
                  <a:pt x="2051" y="2070"/>
                </a:lnTo>
                <a:lnTo>
                  <a:pt x="0" y="4117"/>
                </a:lnTo>
                <a:lnTo>
                  <a:pt x="3324" y="7445"/>
                </a:lnTo>
                <a:lnTo>
                  <a:pt x="6690" y="10812"/>
                </a:lnTo>
                <a:lnTo>
                  <a:pt x="3324" y="14178"/>
                </a:lnTo>
                <a:lnTo>
                  <a:pt x="0" y="17502"/>
                </a:lnTo>
                <a:lnTo>
                  <a:pt x="2051" y="19549"/>
                </a:lnTo>
                <a:lnTo>
                  <a:pt x="4098" y="21600"/>
                </a:lnTo>
                <a:lnTo>
                  <a:pt x="7422" y="18276"/>
                </a:lnTo>
                <a:lnTo>
                  <a:pt x="10788" y="14910"/>
                </a:lnTo>
                <a:lnTo>
                  <a:pt x="14155" y="18276"/>
                </a:lnTo>
                <a:lnTo>
                  <a:pt x="17478" y="21600"/>
                </a:lnTo>
                <a:lnTo>
                  <a:pt x="19530" y="19549"/>
                </a:lnTo>
                <a:lnTo>
                  <a:pt x="21576" y="17502"/>
                </a:lnTo>
                <a:lnTo>
                  <a:pt x="18252" y="14178"/>
                </a:lnTo>
                <a:lnTo>
                  <a:pt x="14891" y="10812"/>
                </a:lnTo>
                <a:lnTo>
                  <a:pt x="18252" y="7445"/>
                </a:lnTo>
                <a:lnTo>
                  <a:pt x="21600" y="4098"/>
                </a:lnTo>
                <a:lnTo>
                  <a:pt x="19549" y="2051"/>
                </a:lnTo>
                <a:lnTo>
                  <a:pt x="1750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30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rcRect l="5209" t="7579" r="6294" b="7690"/>
          <a:stretch>
            <a:fillRect/>
          </a:stretch>
        </p:blipFill>
        <p:spPr>
          <a:xfrm>
            <a:off x="4902173" y="1637613"/>
            <a:ext cx="1626862" cy="1557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85" fill="norm" stroke="1" extrusionOk="0">
                <a:moveTo>
                  <a:pt x="10277" y="0"/>
                </a:moveTo>
                <a:cubicBezTo>
                  <a:pt x="9357" y="1"/>
                  <a:pt x="9141" y="18"/>
                  <a:pt x="8534" y="132"/>
                </a:cubicBezTo>
                <a:cubicBezTo>
                  <a:pt x="7177" y="386"/>
                  <a:pt x="5840" y="947"/>
                  <a:pt x="4681" y="1754"/>
                </a:cubicBezTo>
                <a:cubicBezTo>
                  <a:pt x="2499" y="3273"/>
                  <a:pt x="920" y="5603"/>
                  <a:pt x="263" y="8271"/>
                </a:cubicBezTo>
                <a:cubicBezTo>
                  <a:pt x="36" y="9195"/>
                  <a:pt x="-2" y="9578"/>
                  <a:pt x="0" y="10884"/>
                </a:cubicBezTo>
                <a:cubicBezTo>
                  <a:pt x="2" y="12034"/>
                  <a:pt x="12" y="12186"/>
                  <a:pt x="132" y="12820"/>
                </a:cubicBezTo>
                <a:cubicBezTo>
                  <a:pt x="687" y="15773"/>
                  <a:pt x="2358" y="18346"/>
                  <a:pt x="4738" y="19909"/>
                </a:cubicBezTo>
                <a:cubicBezTo>
                  <a:pt x="6139" y="20828"/>
                  <a:pt x="7792" y="21403"/>
                  <a:pt x="9466" y="21559"/>
                </a:cubicBezTo>
                <a:cubicBezTo>
                  <a:pt x="9900" y="21599"/>
                  <a:pt x="10811" y="21591"/>
                  <a:pt x="11246" y="21542"/>
                </a:cubicBezTo>
                <a:cubicBezTo>
                  <a:pt x="12188" y="21436"/>
                  <a:pt x="13340" y="21162"/>
                  <a:pt x="13547" y="20992"/>
                </a:cubicBezTo>
                <a:cubicBezTo>
                  <a:pt x="13610" y="20940"/>
                  <a:pt x="13685" y="20899"/>
                  <a:pt x="13715" y="20899"/>
                </a:cubicBezTo>
                <a:cubicBezTo>
                  <a:pt x="13866" y="20899"/>
                  <a:pt x="15033" y="20342"/>
                  <a:pt x="15584" y="20008"/>
                </a:cubicBezTo>
                <a:cubicBezTo>
                  <a:pt x="16338" y="19552"/>
                  <a:pt x="17396" y="18670"/>
                  <a:pt x="17280" y="18594"/>
                </a:cubicBezTo>
                <a:cubicBezTo>
                  <a:pt x="17153" y="18513"/>
                  <a:pt x="17204" y="18353"/>
                  <a:pt x="17438" y="18116"/>
                </a:cubicBezTo>
                <a:cubicBezTo>
                  <a:pt x="17824" y="17723"/>
                  <a:pt x="18352" y="17054"/>
                  <a:pt x="18643" y="16587"/>
                </a:cubicBezTo>
                <a:cubicBezTo>
                  <a:pt x="18961" y="16077"/>
                  <a:pt x="19439" y="15047"/>
                  <a:pt x="19544" y="14651"/>
                </a:cubicBezTo>
                <a:cubicBezTo>
                  <a:pt x="19917" y="13230"/>
                  <a:pt x="20059" y="12431"/>
                  <a:pt x="20091" y="11483"/>
                </a:cubicBezTo>
                <a:cubicBezTo>
                  <a:pt x="20123" y="10554"/>
                  <a:pt x="20080" y="9854"/>
                  <a:pt x="19996" y="9872"/>
                </a:cubicBezTo>
                <a:cubicBezTo>
                  <a:pt x="19965" y="9879"/>
                  <a:pt x="19916" y="9700"/>
                  <a:pt x="19875" y="9426"/>
                </a:cubicBezTo>
                <a:cubicBezTo>
                  <a:pt x="19835" y="9153"/>
                  <a:pt x="19786" y="8957"/>
                  <a:pt x="19749" y="8942"/>
                </a:cubicBezTo>
                <a:cubicBezTo>
                  <a:pt x="19700" y="8923"/>
                  <a:pt x="19691" y="8998"/>
                  <a:pt x="19707" y="9305"/>
                </a:cubicBezTo>
                <a:cubicBezTo>
                  <a:pt x="19719" y="9544"/>
                  <a:pt x="19705" y="9715"/>
                  <a:pt x="19675" y="9734"/>
                </a:cubicBezTo>
                <a:cubicBezTo>
                  <a:pt x="19617" y="9772"/>
                  <a:pt x="19616" y="9764"/>
                  <a:pt x="19507" y="9157"/>
                </a:cubicBezTo>
                <a:cubicBezTo>
                  <a:pt x="19423" y="8694"/>
                  <a:pt x="19156" y="7730"/>
                  <a:pt x="19122" y="7766"/>
                </a:cubicBezTo>
                <a:cubicBezTo>
                  <a:pt x="19113" y="7775"/>
                  <a:pt x="19171" y="8022"/>
                  <a:pt x="19249" y="8310"/>
                </a:cubicBezTo>
                <a:cubicBezTo>
                  <a:pt x="19415" y="8929"/>
                  <a:pt x="19555" y="9767"/>
                  <a:pt x="19512" y="9883"/>
                </a:cubicBezTo>
                <a:cubicBezTo>
                  <a:pt x="19470" y="9996"/>
                  <a:pt x="19386" y="9929"/>
                  <a:pt x="19386" y="9784"/>
                </a:cubicBezTo>
                <a:cubicBezTo>
                  <a:pt x="19386" y="9718"/>
                  <a:pt x="19364" y="9652"/>
                  <a:pt x="19338" y="9635"/>
                </a:cubicBezTo>
                <a:cubicBezTo>
                  <a:pt x="19294" y="9607"/>
                  <a:pt x="19307" y="10007"/>
                  <a:pt x="19364" y="10587"/>
                </a:cubicBezTo>
                <a:cubicBezTo>
                  <a:pt x="19391" y="10856"/>
                  <a:pt x="19310" y="12111"/>
                  <a:pt x="19243" y="12457"/>
                </a:cubicBezTo>
                <a:cubicBezTo>
                  <a:pt x="19129" y="13047"/>
                  <a:pt x="18991" y="13604"/>
                  <a:pt x="18954" y="13628"/>
                </a:cubicBezTo>
                <a:cubicBezTo>
                  <a:pt x="18858" y="13690"/>
                  <a:pt x="18863" y="13512"/>
                  <a:pt x="18975" y="12968"/>
                </a:cubicBezTo>
                <a:cubicBezTo>
                  <a:pt x="19121" y="12259"/>
                  <a:pt x="19200" y="11510"/>
                  <a:pt x="19191" y="10862"/>
                </a:cubicBezTo>
                <a:lnTo>
                  <a:pt x="19180" y="10383"/>
                </a:lnTo>
                <a:lnTo>
                  <a:pt x="19143" y="11032"/>
                </a:lnTo>
                <a:cubicBezTo>
                  <a:pt x="19093" y="11865"/>
                  <a:pt x="19090" y="11879"/>
                  <a:pt x="19006" y="11879"/>
                </a:cubicBezTo>
                <a:cubicBezTo>
                  <a:pt x="18954" y="11879"/>
                  <a:pt x="18921" y="11989"/>
                  <a:pt x="18880" y="12303"/>
                </a:cubicBezTo>
                <a:cubicBezTo>
                  <a:pt x="18689" y="13765"/>
                  <a:pt x="18063" y="15244"/>
                  <a:pt x="17164" y="16350"/>
                </a:cubicBezTo>
                <a:cubicBezTo>
                  <a:pt x="16604" y="17040"/>
                  <a:pt x="15483" y="18099"/>
                  <a:pt x="15316" y="18099"/>
                </a:cubicBezTo>
                <a:cubicBezTo>
                  <a:pt x="15279" y="18099"/>
                  <a:pt x="15044" y="18231"/>
                  <a:pt x="14795" y="18391"/>
                </a:cubicBezTo>
                <a:cubicBezTo>
                  <a:pt x="14261" y="18732"/>
                  <a:pt x="13438" y="19122"/>
                  <a:pt x="13099" y="19194"/>
                </a:cubicBezTo>
                <a:cubicBezTo>
                  <a:pt x="12968" y="19222"/>
                  <a:pt x="12602" y="19310"/>
                  <a:pt x="12288" y="19392"/>
                </a:cubicBezTo>
                <a:cubicBezTo>
                  <a:pt x="10782" y="19786"/>
                  <a:pt x="9070" y="19717"/>
                  <a:pt x="7624" y="19205"/>
                </a:cubicBezTo>
                <a:cubicBezTo>
                  <a:pt x="4845" y="18221"/>
                  <a:pt x="2675" y="15731"/>
                  <a:pt x="2032" y="12781"/>
                </a:cubicBezTo>
                <a:cubicBezTo>
                  <a:pt x="1383" y="9803"/>
                  <a:pt x="2271" y="6761"/>
                  <a:pt x="4454" y="4488"/>
                </a:cubicBezTo>
                <a:cubicBezTo>
                  <a:pt x="5858" y="3026"/>
                  <a:pt x="7635" y="2139"/>
                  <a:pt x="9535" y="1958"/>
                </a:cubicBezTo>
                <a:cubicBezTo>
                  <a:pt x="10645" y="1852"/>
                  <a:pt x="11537" y="1966"/>
                  <a:pt x="13410" y="2436"/>
                </a:cubicBezTo>
                <a:cubicBezTo>
                  <a:pt x="14537" y="2719"/>
                  <a:pt x="14708" y="2757"/>
                  <a:pt x="15021" y="2794"/>
                </a:cubicBezTo>
                <a:cubicBezTo>
                  <a:pt x="15373" y="2835"/>
                  <a:pt x="15596" y="2762"/>
                  <a:pt x="15637" y="2590"/>
                </a:cubicBezTo>
                <a:cubicBezTo>
                  <a:pt x="15708" y="2295"/>
                  <a:pt x="15199" y="1594"/>
                  <a:pt x="14594" y="1160"/>
                </a:cubicBezTo>
                <a:cubicBezTo>
                  <a:pt x="13899" y="662"/>
                  <a:pt x="12969" y="294"/>
                  <a:pt x="11941" y="110"/>
                </a:cubicBezTo>
                <a:cubicBezTo>
                  <a:pt x="11438" y="20"/>
                  <a:pt x="11145" y="-1"/>
                  <a:pt x="10277" y="0"/>
                </a:cubicBezTo>
                <a:close/>
                <a:moveTo>
                  <a:pt x="20344" y="1936"/>
                </a:moveTo>
                <a:cubicBezTo>
                  <a:pt x="20344" y="1896"/>
                  <a:pt x="20004" y="2044"/>
                  <a:pt x="19443" y="2321"/>
                </a:cubicBezTo>
                <a:cubicBezTo>
                  <a:pt x="18898" y="2591"/>
                  <a:pt x="18714" y="2641"/>
                  <a:pt x="18796" y="2502"/>
                </a:cubicBezTo>
                <a:cubicBezTo>
                  <a:pt x="18835" y="2436"/>
                  <a:pt x="18852" y="2427"/>
                  <a:pt x="18238" y="2865"/>
                </a:cubicBezTo>
                <a:cubicBezTo>
                  <a:pt x="17734" y="3225"/>
                  <a:pt x="17480" y="3397"/>
                  <a:pt x="16895" y="3789"/>
                </a:cubicBezTo>
                <a:cubicBezTo>
                  <a:pt x="16722" y="3906"/>
                  <a:pt x="16459" y="4109"/>
                  <a:pt x="16311" y="4235"/>
                </a:cubicBezTo>
                <a:cubicBezTo>
                  <a:pt x="16163" y="4361"/>
                  <a:pt x="16014" y="4452"/>
                  <a:pt x="15979" y="4438"/>
                </a:cubicBezTo>
                <a:cubicBezTo>
                  <a:pt x="15944" y="4424"/>
                  <a:pt x="15727" y="4598"/>
                  <a:pt x="15489" y="4829"/>
                </a:cubicBezTo>
                <a:cubicBezTo>
                  <a:pt x="15254" y="5058"/>
                  <a:pt x="15034" y="5235"/>
                  <a:pt x="15005" y="5225"/>
                </a:cubicBezTo>
                <a:cubicBezTo>
                  <a:pt x="14901" y="5188"/>
                  <a:pt x="13503" y="6805"/>
                  <a:pt x="12699" y="7887"/>
                </a:cubicBezTo>
                <a:cubicBezTo>
                  <a:pt x="11537" y="9449"/>
                  <a:pt x="11044" y="10180"/>
                  <a:pt x="10130" y="11714"/>
                </a:cubicBezTo>
                <a:cubicBezTo>
                  <a:pt x="9489" y="12790"/>
                  <a:pt x="9413" y="12902"/>
                  <a:pt x="9324" y="12902"/>
                </a:cubicBezTo>
                <a:cubicBezTo>
                  <a:pt x="9203" y="12902"/>
                  <a:pt x="8667" y="11983"/>
                  <a:pt x="8061" y="10730"/>
                </a:cubicBezTo>
                <a:cubicBezTo>
                  <a:pt x="7632" y="9844"/>
                  <a:pt x="7407" y="9550"/>
                  <a:pt x="6981" y="9333"/>
                </a:cubicBezTo>
                <a:cubicBezTo>
                  <a:pt x="6130" y="8898"/>
                  <a:pt x="5377" y="9357"/>
                  <a:pt x="5297" y="10361"/>
                </a:cubicBezTo>
                <a:cubicBezTo>
                  <a:pt x="5253" y="10898"/>
                  <a:pt x="5341" y="11215"/>
                  <a:pt x="5834" y="12248"/>
                </a:cubicBezTo>
                <a:cubicBezTo>
                  <a:pt x="6942" y="14573"/>
                  <a:pt x="8024" y="16072"/>
                  <a:pt x="8808" y="16372"/>
                </a:cubicBezTo>
                <a:cubicBezTo>
                  <a:pt x="9061" y="16469"/>
                  <a:pt x="9723" y="16472"/>
                  <a:pt x="10003" y="16372"/>
                </a:cubicBezTo>
                <a:cubicBezTo>
                  <a:pt x="10345" y="16252"/>
                  <a:pt x="10719" y="15970"/>
                  <a:pt x="10956" y="15658"/>
                </a:cubicBezTo>
                <a:cubicBezTo>
                  <a:pt x="11169" y="15377"/>
                  <a:pt x="11637" y="14553"/>
                  <a:pt x="12241" y="13403"/>
                </a:cubicBezTo>
                <a:cubicBezTo>
                  <a:pt x="12551" y="12812"/>
                  <a:pt x="12818" y="12391"/>
                  <a:pt x="13768" y="10983"/>
                </a:cubicBezTo>
                <a:cubicBezTo>
                  <a:pt x="14523" y="9864"/>
                  <a:pt x="15526" y="8569"/>
                  <a:pt x="16363" y="7645"/>
                </a:cubicBezTo>
                <a:cubicBezTo>
                  <a:pt x="16582" y="7403"/>
                  <a:pt x="16752" y="7186"/>
                  <a:pt x="16737" y="7161"/>
                </a:cubicBezTo>
                <a:cubicBezTo>
                  <a:pt x="16712" y="7119"/>
                  <a:pt x="17554" y="6284"/>
                  <a:pt x="17864" y="6044"/>
                </a:cubicBezTo>
                <a:cubicBezTo>
                  <a:pt x="17977" y="5957"/>
                  <a:pt x="17986" y="5931"/>
                  <a:pt x="17938" y="5841"/>
                </a:cubicBezTo>
                <a:cubicBezTo>
                  <a:pt x="17907" y="5783"/>
                  <a:pt x="17889" y="5720"/>
                  <a:pt x="17896" y="5698"/>
                </a:cubicBezTo>
                <a:cubicBezTo>
                  <a:pt x="17902" y="5675"/>
                  <a:pt x="17725" y="5815"/>
                  <a:pt x="17501" y="6011"/>
                </a:cubicBezTo>
                <a:cubicBezTo>
                  <a:pt x="17276" y="6207"/>
                  <a:pt x="17071" y="6354"/>
                  <a:pt x="17043" y="6336"/>
                </a:cubicBezTo>
                <a:cubicBezTo>
                  <a:pt x="16970" y="6289"/>
                  <a:pt x="17116" y="6139"/>
                  <a:pt x="17706" y="5654"/>
                </a:cubicBezTo>
                <a:cubicBezTo>
                  <a:pt x="18924" y="4652"/>
                  <a:pt x="19170" y="4432"/>
                  <a:pt x="19170" y="4378"/>
                </a:cubicBezTo>
                <a:cubicBezTo>
                  <a:pt x="19170" y="4307"/>
                  <a:pt x="19457" y="4078"/>
                  <a:pt x="20038" y="3679"/>
                </a:cubicBezTo>
                <a:cubicBezTo>
                  <a:pt x="20330" y="3480"/>
                  <a:pt x="20465" y="3360"/>
                  <a:pt x="20433" y="3327"/>
                </a:cubicBezTo>
                <a:cubicBezTo>
                  <a:pt x="20402" y="3294"/>
                  <a:pt x="20491" y="3217"/>
                  <a:pt x="20697" y="3096"/>
                </a:cubicBezTo>
                <a:cubicBezTo>
                  <a:pt x="20916" y="2968"/>
                  <a:pt x="21001" y="2889"/>
                  <a:pt x="20991" y="2827"/>
                </a:cubicBezTo>
                <a:cubicBezTo>
                  <a:pt x="20979" y="2741"/>
                  <a:pt x="20951" y="2735"/>
                  <a:pt x="20670" y="2772"/>
                </a:cubicBezTo>
                <a:cubicBezTo>
                  <a:pt x="20402" y="2807"/>
                  <a:pt x="20537" y="2681"/>
                  <a:pt x="21065" y="2403"/>
                </a:cubicBezTo>
                <a:cubicBezTo>
                  <a:pt x="21365" y="2246"/>
                  <a:pt x="21598" y="2117"/>
                  <a:pt x="21581" y="2117"/>
                </a:cubicBezTo>
                <a:cubicBezTo>
                  <a:pt x="21501" y="2117"/>
                  <a:pt x="20871" y="2339"/>
                  <a:pt x="20707" y="2425"/>
                </a:cubicBezTo>
                <a:cubicBezTo>
                  <a:pt x="20512" y="2529"/>
                  <a:pt x="20339" y="2515"/>
                  <a:pt x="20428" y="2403"/>
                </a:cubicBezTo>
                <a:cubicBezTo>
                  <a:pt x="20455" y="2369"/>
                  <a:pt x="20482" y="2315"/>
                  <a:pt x="20486" y="2288"/>
                </a:cubicBezTo>
                <a:cubicBezTo>
                  <a:pt x="20489" y="2260"/>
                  <a:pt x="20560" y="2203"/>
                  <a:pt x="20644" y="2156"/>
                </a:cubicBezTo>
                <a:cubicBezTo>
                  <a:pt x="20889" y="2019"/>
                  <a:pt x="20763" y="2051"/>
                  <a:pt x="20349" y="2233"/>
                </a:cubicBezTo>
                <a:cubicBezTo>
                  <a:pt x="19966" y="2402"/>
                  <a:pt x="19343" y="2754"/>
                  <a:pt x="18875" y="3063"/>
                </a:cubicBezTo>
                <a:cubicBezTo>
                  <a:pt x="18626" y="3228"/>
                  <a:pt x="18461" y="3232"/>
                  <a:pt x="18585" y="3074"/>
                </a:cubicBezTo>
                <a:cubicBezTo>
                  <a:pt x="18675" y="2960"/>
                  <a:pt x="19368" y="2497"/>
                  <a:pt x="19891" y="2205"/>
                </a:cubicBezTo>
                <a:cubicBezTo>
                  <a:pt x="20139" y="2067"/>
                  <a:pt x="20344" y="1946"/>
                  <a:pt x="20344" y="1936"/>
                </a:cubicBezTo>
                <a:close/>
                <a:moveTo>
                  <a:pt x="19275" y="9399"/>
                </a:moveTo>
                <a:cubicBezTo>
                  <a:pt x="19260" y="9359"/>
                  <a:pt x="19251" y="9368"/>
                  <a:pt x="19249" y="9426"/>
                </a:cubicBezTo>
                <a:cubicBezTo>
                  <a:pt x="19247" y="9479"/>
                  <a:pt x="19259" y="9509"/>
                  <a:pt x="19275" y="9492"/>
                </a:cubicBezTo>
                <a:cubicBezTo>
                  <a:pt x="19291" y="9476"/>
                  <a:pt x="19289" y="9435"/>
                  <a:pt x="19275" y="9399"/>
                </a:cubicBezTo>
                <a:close/>
                <a:moveTo>
                  <a:pt x="19133" y="9943"/>
                </a:moveTo>
                <a:cubicBezTo>
                  <a:pt x="19120" y="9909"/>
                  <a:pt x="19107" y="9941"/>
                  <a:pt x="19107" y="10009"/>
                </a:cubicBezTo>
                <a:cubicBezTo>
                  <a:pt x="19107" y="10078"/>
                  <a:pt x="19120" y="10104"/>
                  <a:pt x="19133" y="10070"/>
                </a:cubicBezTo>
                <a:cubicBezTo>
                  <a:pt x="19146" y="10036"/>
                  <a:pt x="19146" y="9978"/>
                  <a:pt x="19133" y="99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1" name="Immagine" descr="Immagine"/>
          <p:cNvPicPr>
            <a:picLocks noChangeAspect="1"/>
          </p:cNvPicPr>
          <p:nvPr/>
        </p:nvPicPr>
        <p:blipFill>
          <a:blip r:embed="rId10">
            <a:extLst/>
          </a:blip>
          <a:srcRect l="4008" t="8195" r="1829" b="9178"/>
          <a:stretch>
            <a:fillRect/>
          </a:stretch>
        </p:blipFill>
        <p:spPr>
          <a:xfrm>
            <a:off x="7754189" y="3658338"/>
            <a:ext cx="2989660" cy="1825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6" fill="norm" stroke="1" extrusionOk="0">
                <a:moveTo>
                  <a:pt x="315" y="10"/>
                </a:moveTo>
                <a:cubicBezTo>
                  <a:pt x="203" y="-32"/>
                  <a:pt x="127" y="61"/>
                  <a:pt x="95" y="286"/>
                </a:cubicBezTo>
                <a:cubicBezTo>
                  <a:pt x="68" y="473"/>
                  <a:pt x="36" y="4777"/>
                  <a:pt x="23" y="9850"/>
                </a:cubicBezTo>
                <a:lnTo>
                  <a:pt x="0" y="19078"/>
                </a:lnTo>
                <a:lnTo>
                  <a:pt x="1015" y="18957"/>
                </a:lnTo>
                <a:cubicBezTo>
                  <a:pt x="3915" y="18623"/>
                  <a:pt x="4846" y="18559"/>
                  <a:pt x="4920" y="18677"/>
                </a:cubicBezTo>
                <a:cubicBezTo>
                  <a:pt x="4965" y="18748"/>
                  <a:pt x="4988" y="18936"/>
                  <a:pt x="4969" y="19097"/>
                </a:cubicBezTo>
                <a:cubicBezTo>
                  <a:pt x="4933" y="19406"/>
                  <a:pt x="4796" y="19443"/>
                  <a:pt x="2638" y="19709"/>
                </a:cubicBezTo>
                <a:cubicBezTo>
                  <a:pt x="1822" y="19810"/>
                  <a:pt x="1578" y="19971"/>
                  <a:pt x="1984" y="20144"/>
                </a:cubicBezTo>
                <a:cubicBezTo>
                  <a:pt x="2242" y="20254"/>
                  <a:pt x="2231" y="20550"/>
                  <a:pt x="1961" y="20718"/>
                </a:cubicBezTo>
                <a:cubicBezTo>
                  <a:pt x="1748" y="20852"/>
                  <a:pt x="1748" y="20858"/>
                  <a:pt x="2033" y="21055"/>
                </a:cubicBezTo>
                <a:cubicBezTo>
                  <a:pt x="2450" y="21344"/>
                  <a:pt x="4350" y="21326"/>
                  <a:pt x="6242" y="21013"/>
                </a:cubicBezTo>
                <a:cubicBezTo>
                  <a:pt x="7121" y="20867"/>
                  <a:pt x="8656" y="20661"/>
                  <a:pt x="9654" y="20555"/>
                </a:cubicBezTo>
                <a:cubicBezTo>
                  <a:pt x="11417" y="20368"/>
                  <a:pt x="11470" y="20351"/>
                  <a:pt x="11470" y="20018"/>
                </a:cubicBezTo>
                <a:cubicBezTo>
                  <a:pt x="11470" y="19723"/>
                  <a:pt x="11351" y="19616"/>
                  <a:pt x="10624" y="19261"/>
                </a:cubicBezTo>
                <a:cubicBezTo>
                  <a:pt x="9876" y="18895"/>
                  <a:pt x="9654" y="18856"/>
                  <a:pt x="8746" y="18920"/>
                </a:cubicBezTo>
                <a:cubicBezTo>
                  <a:pt x="8180" y="18959"/>
                  <a:pt x="7645" y="19036"/>
                  <a:pt x="7556" y="19092"/>
                </a:cubicBezTo>
                <a:cubicBezTo>
                  <a:pt x="7349" y="19221"/>
                  <a:pt x="7181" y="18961"/>
                  <a:pt x="7226" y="18579"/>
                </a:cubicBezTo>
                <a:cubicBezTo>
                  <a:pt x="7263" y="18262"/>
                  <a:pt x="7493" y="18220"/>
                  <a:pt x="10211" y="17990"/>
                </a:cubicBezTo>
                <a:lnTo>
                  <a:pt x="11421" y="17887"/>
                </a:lnTo>
                <a:lnTo>
                  <a:pt x="14495" y="19307"/>
                </a:lnTo>
                <a:cubicBezTo>
                  <a:pt x="16186" y="20090"/>
                  <a:pt x="17633" y="20733"/>
                  <a:pt x="17709" y="20733"/>
                </a:cubicBezTo>
                <a:cubicBezTo>
                  <a:pt x="17784" y="20733"/>
                  <a:pt x="17966" y="20812"/>
                  <a:pt x="18116" y="20910"/>
                </a:cubicBezTo>
                <a:cubicBezTo>
                  <a:pt x="18266" y="21008"/>
                  <a:pt x="18513" y="21116"/>
                  <a:pt x="18664" y="21148"/>
                </a:cubicBezTo>
                <a:cubicBezTo>
                  <a:pt x="18815" y="21180"/>
                  <a:pt x="19011" y="21275"/>
                  <a:pt x="19100" y="21359"/>
                </a:cubicBezTo>
                <a:cubicBezTo>
                  <a:pt x="19311" y="21560"/>
                  <a:pt x="19289" y="21568"/>
                  <a:pt x="19610" y="21195"/>
                </a:cubicBezTo>
                <a:cubicBezTo>
                  <a:pt x="19765" y="21016"/>
                  <a:pt x="19891" y="20759"/>
                  <a:pt x="19891" y="20625"/>
                </a:cubicBezTo>
                <a:cubicBezTo>
                  <a:pt x="19891" y="20491"/>
                  <a:pt x="20039" y="20159"/>
                  <a:pt x="20221" y="19887"/>
                </a:cubicBezTo>
                <a:cubicBezTo>
                  <a:pt x="20403" y="19615"/>
                  <a:pt x="20645" y="19010"/>
                  <a:pt x="20757" y="18546"/>
                </a:cubicBezTo>
                <a:cubicBezTo>
                  <a:pt x="20933" y="17817"/>
                  <a:pt x="20945" y="17631"/>
                  <a:pt x="20843" y="17172"/>
                </a:cubicBezTo>
                <a:cubicBezTo>
                  <a:pt x="20735" y="16685"/>
                  <a:pt x="20760" y="16483"/>
                  <a:pt x="21161" y="14757"/>
                </a:cubicBezTo>
                <a:lnTo>
                  <a:pt x="21600" y="12874"/>
                </a:lnTo>
                <a:lnTo>
                  <a:pt x="21302" y="12233"/>
                </a:lnTo>
                <a:cubicBezTo>
                  <a:pt x="21107" y="11815"/>
                  <a:pt x="20886" y="11540"/>
                  <a:pt x="20665" y="11444"/>
                </a:cubicBezTo>
                <a:cubicBezTo>
                  <a:pt x="20390" y="11324"/>
                  <a:pt x="18500" y="10982"/>
                  <a:pt x="15874" y="10575"/>
                </a:cubicBezTo>
                <a:cubicBezTo>
                  <a:pt x="14969" y="10434"/>
                  <a:pt x="13096" y="10009"/>
                  <a:pt x="13012" y="9925"/>
                </a:cubicBezTo>
                <a:cubicBezTo>
                  <a:pt x="12960" y="9872"/>
                  <a:pt x="12920" y="8082"/>
                  <a:pt x="12920" y="5664"/>
                </a:cubicBezTo>
                <a:lnTo>
                  <a:pt x="12920" y="1496"/>
                </a:lnTo>
                <a:lnTo>
                  <a:pt x="12559" y="1478"/>
                </a:lnTo>
                <a:cubicBezTo>
                  <a:pt x="12360" y="1468"/>
                  <a:pt x="11739" y="1404"/>
                  <a:pt x="11180" y="1333"/>
                </a:cubicBezTo>
                <a:cubicBezTo>
                  <a:pt x="10621" y="1261"/>
                  <a:pt x="9659" y="1164"/>
                  <a:pt x="9044" y="1118"/>
                </a:cubicBezTo>
                <a:cubicBezTo>
                  <a:pt x="7777" y="1022"/>
                  <a:pt x="576" y="108"/>
                  <a:pt x="315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2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rcRect l="193" t="98" r="95" b="190"/>
          <a:stretch>
            <a:fillRect/>
          </a:stretch>
        </p:blipFill>
        <p:spPr>
          <a:xfrm>
            <a:off x="8128390" y="3652012"/>
            <a:ext cx="1805385" cy="1805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502" y="0"/>
                </a:moveTo>
                <a:lnTo>
                  <a:pt x="14155" y="3343"/>
                </a:lnTo>
                <a:lnTo>
                  <a:pt x="10788" y="6709"/>
                </a:lnTo>
                <a:lnTo>
                  <a:pt x="7422" y="3343"/>
                </a:lnTo>
                <a:lnTo>
                  <a:pt x="4098" y="19"/>
                </a:lnTo>
                <a:lnTo>
                  <a:pt x="2051" y="2070"/>
                </a:lnTo>
                <a:lnTo>
                  <a:pt x="0" y="4117"/>
                </a:lnTo>
                <a:lnTo>
                  <a:pt x="3324" y="7445"/>
                </a:lnTo>
                <a:lnTo>
                  <a:pt x="6690" y="10812"/>
                </a:lnTo>
                <a:lnTo>
                  <a:pt x="3324" y="14178"/>
                </a:lnTo>
                <a:lnTo>
                  <a:pt x="0" y="17502"/>
                </a:lnTo>
                <a:lnTo>
                  <a:pt x="2051" y="19549"/>
                </a:lnTo>
                <a:lnTo>
                  <a:pt x="4098" y="21600"/>
                </a:lnTo>
                <a:lnTo>
                  <a:pt x="7422" y="18276"/>
                </a:lnTo>
                <a:lnTo>
                  <a:pt x="10788" y="14910"/>
                </a:lnTo>
                <a:lnTo>
                  <a:pt x="14155" y="18276"/>
                </a:lnTo>
                <a:lnTo>
                  <a:pt x="17478" y="21600"/>
                </a:lnTo>
                <a:lnTo>
                  <a:pt x="19530" y="19549"/>
                </a:lnTo>
                <a:lnTo>
                  <a:pt x="21576" y="17502"/>
                </a:lnTo>
                <a:lnTo>
                  <a:pt x="18252" y="14178"/>
                </a:lnTo>
                <a:lnTo>
                  <a:pt x="14891" y="10812"/>
                </a:lnTo>
                <a:lnTo>
                  <a:pt x="18252" y="7445"/>
                </a:lnTo>
                <a:lnTo>
                  <a:pt x="21600" y="4098"/>
                </a:lnTo>
                <a:lnTo>
                  <a:pt x="19549" y="2051"/>
                </a:lnTo>
                <a:lnTo>
                  <a:pt x="1750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33" name="Immagine" descr="Immagine"/>
          <p:cNvPicPr>
            <a:picLocks noChangeAspect="0"/>
          </p:cNvPicPr>
          <p:nvPr/>
        </p:nvPicPr>
        <p:blipFill>
          <a:blip r:embed="rId11">
            <a:extLst/>
          </a:blip>
          <a:srcRect l="0" t="5401" r="0" b="0"/>
          <a:stretch>
            <a:fillRect/>
          </a:stretch>
        </p:blipFill>
        <p:spPr>
          <a:xfrm>
            <a:off x="7735717" y="1214882"/>
            <a:ext cx="2608882" cy="213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rcRect l="5209" t="7579" r="6294" b="7690"/>
          <a:stretch>
            <a:fillRect/>
          </a:stretch>
        </p:blipFill>
        <p:spPr>
          <a:xfrm>
            <a:off x="8217651" y="1503467"/>
            <a:ext cx="1626863" cy="1557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85" fill="norm" stroke="1" extrusionOk="0">
                <a:moveTo>
                  <a:pt x="10277" y="0"/>
                </a:moveTo>
                <a:cubicBezTo>
                  <a:pt x="9357" y="1"/>
                  <a:pt x="9141" y="18"/>
                  <a:pt x="8534" y="132"/>
                </a:cubicBezTo>
                <a:cubicBezTo>
                  <a:pt x="7177" y="386"/>
                  <a:pt x="5840" y="947"/>
                  <a:pt x="4681" y="1754"/>
                </a:cubicBezTo>
                <a:cubicBezTo>
                  <a:pt x="2499" y="3273"/>
                  <a:pt x="920" y="5603"/>
                  <a:pt x="263" y="8271"/>
                </a:cubicBezTo>
                <a:cubicBezTo>
                  <a:pt x="36" y="9195"/>
                  <a:pt x="-2" y="9578"/>
                  <a:pt x="0" y="10884"/>
                </a:cubicBezTo>
                <a:cubicBezTo>
                  <a:pt x="2" y="12034"/>
                  <a:pt x="12" y="12186"/>
                  <a:pt x="132" y="12820"/>
                </a:cubicBezTo>
                <a:cubicBezTo>
                  <a:pt x="687" y="15773"/>
                  <a:pt x="2358" y="18346"/>
                  <a:pt x="4738" y="19909"/>
                </a:cubicBezTo>
                <a:cubicBezTo>
                  <a:pt x="6139" y="20828"/>
                  <a:pt x="7792" y="21403"/>
                  <a:pt x="9466" y="21559"/>
                </a:cubicBezTo>
                <a:cubicBezTo>
                  <a:pt x="9900" y="21599"/>
                  <a:pt x="10811" y="21591"/>
                  <a:pt x="11246" y="21542"/>
                </a:cubicBezTo>
                <a:cubicBezTo>
                  <a:pt x="12188" y="21436"/>
                  <a:pt x="13340" y="21162"/>
                  <a:pt x="13547" y="20992"/>
                </a:cubicBezTo>
                <a:cubicBezTo>
                  <a:pt x="13610" y="20940"/>
                  <a:pt x="13685" y="20899"/>
                  <a:pt x="13715" y="20899"/>
                </a:cubicBezTo>
                <a:cubicBezTo>
                  <a:pt x="13866" y="20899"/>
                  <a:pt x="15033" y="20342"/>
                  <a:pt x="15584" y="20008"/>
                </a:cubicBezTo>
                <a:cubicBezTo>
                  <a:pt x="16338" y="19552"/>
                  <a:pt x="17396" y="18670"/>
                  <a:pt x="17280" y="18594"/>
                </a:cubicBezTo>
                <a:cubicBezTo>
                  <a:pt x="17153" y="18513"/>
                  <a:pt x="17204" y="18353"/>
                  <a:pt x="17438" y="18116"/>
                </a:cubicBezTo>
                <a:cubicBezTo>
                  <a:pt x="17824" y="17723"/>
                  <a:pt x="18352" y="17054"/>
                  <a:pt x="18643" y="16587"/>
                </a:cubicBezTo>
                <a:cubicBezTo>
                  <a:pt x="18961" y="16077"/>
                  <a:pt x="19439" y="15047"/>
                  <a:pt x="19544" y="14651"/>
                </a:cubicBezTo>
                <a:cubicBezTo>
                  <a:pt x="19917" y="13230"/>
                  <a:pt x="20059" y="12431"/>
                  <a:pt x="20091" y="11483"/>
                </a:cubicBezTo>
                <a:cubicBezTo>
                  <a:pt x="20123" y="10554"/>
                  <a:pt x="20080" y="9854"/>
                  <a:pt x="19996" y="9872"/>
                </a:cubicBezTo>
                <a:cubicBezTo>
                  <a:pt x="19965" y="9879"/>
                  <a:pt x="19916" y="9700"/>
                  <a:pt x="19875" y="9426"/>
                </a:cubicBezTo>
                <a:cubicBezTo>
                  <a:pt x="19835" y="9153"/>
                  <a:pt x="19786" y="8957"/>
                  <a:pt x="19749" y="8942"/>
                </a:cubicBezTo>
                <a:cubicBezTo>
                  <a:pt x="19700" y="8923"/>
                  <a:pt x="19691" y="8998"/>
                  <a:pt x="19707" y="9305"/>
                </a:cubicBezTo>
                <a:cubicBezTo>
                  <a:pt x="19719" y="9544"/>
                  <a:pt x="19705" y="9715"/>
                  <a:pt x="19675" y="9734"/>
                </a:cubicBezTo>
                <a:cubicBezTo>
                  <a:pt x="19617" y="9772"/>
                  <a:pt x="19616" y="9764"/>
                  <a:pt x="19507" y="9157"/>
                </a:cubicBezTo>
                <a:cubicBezTo>
                  <a:pt x="19423" y="8694"/>
                  <a:pt x="19156" y="7730"/>
                  <a:pt x="19122" y="7766"/>
                </a:cubicBezTo>
                <a:cubicBezTo>
                  <a:pt x="19113" y="7775"/>
                  <a:pt x="19171" y="8022"/>
                  <a:pt x="19249" y="8310"/>
                </a:cubicBezTo>
                <a:cubicBezTo>
                  <a:pt x="19415" y="8929"/>
                  <a:pt x="19555" y="9767"/>
                  <a:pt x="19512" y="9883"/>
                </a:cubicBezTo>
                <a:cubicBezTo>
                  <a:pt x="19470" y="9996"/>
                  <a:pt x="19386" y="9929"/>
                  <a:pt x="19386" y="9784"/>
                </a:cubicBezTo>
                <a:cubicBezTo>
                  <a:pt x="19386" y="9718"/>
                  <a:pt x="19364" y="9652"/>
                  <a:pt x="19338" y="9635"/>
                </a:cubicBezTo>
                <a:cubicBezTo>
                  <a:pt x="19294" y="9607"/>
                  <a:pt x="19307" y="10007"/>
                  <a:pt x="19364" y="10587"/>
                </a:cubicBezTo>
                <a:cubicBezTo>
                  <a:pt x="19391" y="10856"/>
                  <a:pt x="19310" y="12111"/>
                  <a:pt x="19243" y="12457"/>
                </a:cubicBezTo>
                <a:cubicBezTo>
                  <a:pt x="19129" y="13047"/>
                  <a:pt x="18991" y="13604"/>
                  <a:pt x="18954" y="13628"/>
                </a:cubicBezTo>
                <a:cubicBezTo>
                  <a:pt x="18858" y="13690"/>
                  <a:pt x="18863" y="13512"/>
                  <a:pt x="18975" y="12968"/>
                </a:cubicBezTo>
                <a:cubicBezTo>
                  <a:pt x="19121" y="12259"/>
                  <a:pt x="19200" y="11510"/>
                  <a:pt x="19191" y="10862"/>
                </a:cubicBezTo>
                <a:lnTo>
                  <a:pt x="19180" y="10383"/>
                </a:lnTo>
                <a:lnTo>
                  <a:pt x="19143" y="11032"/>
                </a:lnTo>
                <a:cubicBezTo>
                  <a:pt x="19093" y="11865"/>
                  <a:pt x="19090" y="11879"/>
                  <a:pt x="19006" y="11879"/>
                </a:cubicBezTo>
                <a:cubicBezTo>
                  <a:pt x="18954" y="11879"/>
                  <a:pt x="18921" y="11989"/>
                  <a:pt x="18880" y="12303"/>
                </a:cubicBezTo>
                <a:cubicBezTo>
                  <a:pt x="18689" y="13765"/>
                  <a:pt x="18063" y="15244"/>
                  <a:pt x="17164" y="16350"/>
                </a:cubicBezTo>
                <a:cubicBezTo>
                  <a:pt x="16604" y="17040"/>
                  <a:pt x="15483" y="18099"/>
                  <a:pt x="15316" y="18099"/>
                </a:cubicBezTo>
                <a:cubicBezTo>
                  <a:pt x="15279" y="18099"/>
                  <a:pt x="15044" y="18231"/>
                  <a:pt x="14795" y="18391"/>
                </a:cubicBezTo>
                <a:cubicBezTo>
                  <a:pt x="14261" y="18732"/>
                  <a:pt x="13438" y="19122"/>
                  <a:pt x="13099" y="19194"/>
                </a:cubicBezTo>
                <a:cubicBezTo>
                  <a:pt x="12968" y="19222"/>
                  <a:pt x="12602" y="19310"/>
                  <a:pt x="12288" y="19392"/>
                </a:cubicBezTo>
                <a:cubicBezTo>
                  <a:pt x="10782" y="19786"/>
                  <a:pt x="9070" y="19717"/>
                  <a:pt x="7624" y="19205"/>
                </a:cubicBezTo>
                <a:cubicBezTo>
                  <a:pt x="4845" y="18221"/>
                  <a:pt x="2675" y="15731"/>
                  <a:pt x="2032" y="12781"/>
                </a:cubicBezTo>
                <a:cubicBezTo>
                  <a:pt x="1383" y="9803"/>
                  <a:pt x="2271" y="6761"/>
                  <a:pt x="4454" y="4488"/>
                </a:cubicBezTo>
                <a:cubicBezTo>
                  <a:pt x="5858" y="3026"/>
                  <a:pt x="7635" y="2139"/>
                  <a:pt x="9535" y="1958"/>
                </a:cubicBezTo>
                <a:cubicBezTo>
                  <a:pt x="10645" y="1852"/>
                  <a:pt x="11537" y="1966"/>
                  <a:pt x="13410" y="2436"/>
                </a:cubicBezTo>
                <a:cubicBezTo>
                  <a:pt x="14537" y="2719"/>
                  <a:pt x="14708" y="2757"/>
                  <a:pt x="15021" y="2794"/>
                </a:cubicBezTo>
                <a:cubicBezTo>
                  <a:pt x="15373" y="2835"/>
                  <a:pt x="15596" y="2762"/>
                  <a:pt x="15637" y="2590"/>
                </a:cubicBezTo>
                <a:cubicBezTo>
                  <a:pt x="15708" y="2295"/>
                  <a:pt x="15199" y="1594"/>
                  <a:pt x="14594" y="1160"/>
                </a:cubicBezTo>
                <a:cubicBezTo>
                  <a:pt x="13899" y="662"/>
                  <a:pt x="12969" y="294"/>
                  <a:pt x="11941" y="110"/>
                </a:cubicBezTo>
                <a:cubicBezTo>
                  <a:pt x="11438" y="20"/>
                  <a:pt x="11145" y="-1"/>
                  <a:pt x="10277" y="0"/>
                </a:cubicBezTo>
                <a:close/>
                <a:moveTo>
                  <a:pt x="20344" y="1936"/>
                </a:moveTo>
                <a:cubicBezTo>
                  <a:pt x="20344" y="1896"/>
                  <a:pt x="20004" y="2044"/>
                  <a:pt x="19443" y="2321"/>
                </a:cubicBezTo>
                <a:cubicBezTo>
                  <a:pt x="18898" y="2591"/>
                  <a:pt x="18714" y="2641"/>
                  <a:pt x="18796" y="2502"/>
                </a:cubicBezTo>
                <a:cubicBezTo>
                  <a:pt x="18835" y="2436"/>
                  <a:pt x="18852" y="2427"/>
                  <a:pt x="18238" y="2865"/>
                </a:cubicBezTo>
                <a:cubicBezTo>
                  <a:pt x="17734" y="3225"/>
                  <a:pt x="17480" y="3397"/>
                  <a:pt x="16895" y="3789"/>
                </a:cubicBezTo>
                <a:cubicBezTo>
                  <a:pt x="16722" y="3906"/>
                  <a:pt x="16459" y="4109"/>
                  <a:pt x="16311" y="4235"/>
                </a:cubicBezTo>
                <a:cubicBezTo>
                  <a:pt x="16163" y="4361"/>
                  <a:pt x="16014" y="4452"/>
                  <a:pt x="15979" y="4438"/>
                </a:cubicBezTo>
                <a:cubicBezTo>
                  <a:pt x="15944" y="4424"/>
                  <a:pt x="15727" y="4598"/>
                  <a:pt x="15489" y="4829"/>
                </a:cubicBezTo>
                <a:cubicBezTo>
                  <a:pt x="15254" y="5058"/>
                  <a:pt x="15034" y="5235"/>
                  <a:pt x="15005" y="5225"/>
                </a:cubicBezTo>
                <a:cubicBezTo>
                  <a:pt x="14901" y="5188"/>
                  <a:pt x="13503" y="6805"/>
                  <a:pt x="12699" y="7887"/>
                </a:cubicBezTo>
                <a:cubicBezTo>
                  <a:pt x="11537" y="9449"/>
                  <a:pt x="11044" y="10180"/>
                  <a:pt x="10130" y="11714"/>
                </a:cubicBezTo>
                <a:cubicBezTo>
                  <a:pt x="9489" y="12790"/>
                  <a:pt x="9413" y="12902"/>
                  <a:pt x="9324" y="12902"/>
                </a:cubicBezTo>
                <a:cubicBezTo>
                  <a:pt x="9203" y="12902"/>
                  <a:pt x="8667" y="11983"/>
                  <a:pt x="8061" y="10730"/>
                </a:cubicBezTo>
                <a:cubicBezTo>
                  <a:pt x="7632" y="9844"/>
                  <a:pt x="7407" y="9550"/>
                  <a:pt x="6981" y="9333"/>
                </a:cubicBezTo>
                <a:cubicBezTo>
                  <a:pt x="6130" y="8898"/>
                  <a:pt x="5377" y="9357"/>
                  <a:pt x="5297" y="10361"/>
                </a:cubicBezTo>
                <a:cubicBezTo>
                  <a:pt x="5253" y="10898"/>
                  <a:pt x="5341" y="11215"/>
                  <a:pt x="5834" y="12248"/>
                </a:cubicBezTo>
                <a:cubicBezTo>
                  <a:pt x="6942" y="14573"/>
                  <a:pt x="8024" y="16072"/>
                  <a:pt x="8808" y="16372"/>
                </a:cubicBezTo>
                <a:cubicBezTo>
                  <a:pt x="9061" y="16469"/>
                  <a:pt x="9723" y="16472"/>
                  <a:pt x="10003" y="16372"/>
                </a:cubicBezTo>
                <a:cubicBezTo>
                  <a:pt x="10345" y="16252"/>
                  <a:pt x="10719" y="15970"/>
                  <a:pt x="10956" y="15658"/>
                </a:cubicBezTo>
                <a:cubicBezTo>
                  <a:pt x="11169" y="15377"/>
                  <a:pt x="11637" y="14553"/>
                  <a:pt x="12241" y="13403"/>
                </a:cubicBezTo>
                <a:cubicBezTo>
                  <a:pt x="12551" y="12812"/>
                  <a:pt x="12818" y="12391"/>
                  <a:pt x="13768" y="10983"/>
                </a:cubicBezTo>
                <a:cubicBezTo>
                  <a:pt x="14523" y="9864"/>
                  <a:pt x="15526" y="8569"/>
                  <a:pt x="16363" y="7645"/>
                </a:cubicBezTo>
                <a:cubicBezTo>
                  <a:pt x="16582" y="7403"/>
                  <a:pt x="16752" y="7186"/>
                  <a:pt x="16737" y="7161"/>
                </a:cubicBezTo>
                <a:cubicBezTo>
                  <a:pt x="16712" y="7119"/>
                  <a:pt x="17554" y="6284"/>
                  <a:pt x="17864" y="6044"/>
                </a:cubicBezTo>
                <a:cubicBezTo>
                  <a:pt x="17977" y="5957"/>
                  <a:pt x="17986" y="5931"/>
                  <a:pt x="17938" y="5841"/>
                </a:cubicBezTo>
                <a:cubicBezTo>
                  <a:pt x="17907" y="5783"/>
                  <a:pt x="17889" y="5720"/>
                  <a:pt x="17896" y="5698"/>
                </a:cubicBezTo>
                <a:cubicBezTo>
                  <a:pt x="17902" y="5675"/>
                  <a:pt x="17725" y="5815"/>
                  <a:pt x="17501" y="6011"/>
                </a:cubicBezTo>
                <a:cubicBezTo>
                  <a:pt x="17276" y="6207"/>
                  <a:pt x="17071" y="6354"/>
                  <a:pt x="17043" y="6336"/>
                </a:cubicBezTo>
                <a:cubicBezTo>
                  <a:pt x="16970" y="6289"/>
                  <a:pt x="17116" y="6139"/>
                  <a:pt x="17706" y="5654"/>
                </a:cubicBezTo>
                <a:cubicBezTo>
                  <a:pt x="18924" y="4652"/>
                  <a:pt x="19170" y="4432"/>
                  <a:pt x="19170" y="4378"/>
                </a:cubicBezTo>
                <a:cubicBezTo>
                  <a:pt x="19170" y="4307"/>
                  <a:pt x="19457" y="4078"/>
                  <a:pt x="20038" y="3679"/>
                </a:cubicBezTo>
                <a:cubicBezTo>
                  <a:pt x="20330" y="3480"/>
                  <a:pt x="20465" y="3360"/>
                  <a:pt x="20433" y="3327"/>
                </a:cubicBezTo>
                <a:cubicBezTo>
                  <a:pt x="20402" y="3294"/>
                  <a:pt x="20491" y="3217"/>
                  <a:pt x="20697" y="3096"/>
                </a:cubicBezTo>
                <a:cubicBezTo>
                  <a:pt x="20916" y="2968"/>
                  <a:pt x="21001" y="2889"/>
                  <a:pt x="20991" y="2827"/>
                </a:cubicBezTo>
                <a:cubicBezTo>
                  <a:pt x="20979" y="2741"/>
                  <a:pt x="20951" y="2735"/>
                  <a:pt x="20670" y="2772"/>
                </a:cubicBezTo>
                <a:cubicBezTo>
                  <a:pt x="20402" y="2807"/>
                  <a:pt x="20537" y="2681"/>
                  <a:pt x="21065" y="2403"/>
                </a:cubicBezTo>
                <a:cubicBezTo>
                  <a:pt x="21365" y="2246"/>
                  <a:pt x="21598" y="2117"/>
                  <a:pt x="21581" y="2117"/>
                </a:cubicBezTo>
                <a:cubicBezTo>
                  <a:pt x="21501" y="2117"/>
                  <a:pt x="20871" y="2339"/>
                  <a:pt x="20707" y="2425"/>
                </a:cubicBezTo>
                <a:cubicBezTo>
                  <a:pt x="20512" y="2529"/>
                  <a:pt x="20339" y="2515"/>
                  <a:pt x="20428" y="2403"/>
                </a:cubicBezTo>
                <a:cubicBezTo>
                  <a:pt x="20455" y="2369"/>
                  <a:pt x="20482" y="2315"/>
                  <a:pt x="20486" y="2288"/>
                </a:cubicBezTo>
                <a:cubicBezTo>
                  <a:pt x="20489" y="2260"/>
                  <a:pt x="20560" y="2203"/>
                  <a:pt x="20644" y="2156"/>
                </a:cubicBezTo>
                <a:cubicBezTo>
                  <a:pt x="20889" y="2019"/>
                  <a:pt x="20763" y="2051"/>
                  <a:pt x="20349" y="2233"/>
                </a:cubicBezTo>
                <a:cubicBezTo>
                  <a:pt x="19966" y="2402"/>
                  <a:pt x="19343" y="2754"/>
                  <a:pt x="18875" y="3063"/>
                </a:cubicBezTo>
                <a:cubicBezTo>
                  <a:pt x="18626" y="3228"/>
                  <a:pt x="18461" y="3232"/>
                  <a:pt x="18585" y="3074"/>
                </a:cubicBezTo>
                <a:cubicBezTo>
                  <a:pt x="18675" y="2960"/>
                  <a:pt x="19368" y="2497"/>
                  <a:pt x="19891" y="2205"/>
                </a:cubicBezTo>
                <a:cubicBezTo>
                  <a:pt x="20139" y="2067"/>
                  <a:pt x="20344" y="1946"/>
                  <a:pt x="20344" y="1936"/>
                </a:cubicBezTo>
                <a:close/>
                <a:moveTo>
                  <a:pt x="19275" y="9399"/>
                </a:moveTo>
                <a:cubicBezTo>
                  <a:pt x="19260" y="9359"/>
                  <a:pt x="19251" y="9368"/>
                  <a:pt x="19249" y="9426"/>
                </a:cubicBezTo>
                <a:cubicBezTo>
                  <a:pt x="19247" y="9479"/>
                  <a:pt x="19259" y="9509"/>
                  <a:pt x="19275" y="9492"/>
                </a:cubicBezTo>
                <a:cubicBezTo>
                  <a:pt x="19291" y="9476"/>
                  <a:pt x="19289" y="9435"/>
                  <a:pt x="19275" y="9399"/>
                </a:cubicBezTo>
                <a:close/>
                <a:moveTo>
                  <a:pt x="19133" y="9943"/>
                </a:moveTo>
                <a:cubicBezTo>
                  <a:pt x="19120" y="9909"/>
                  <a:pt x="19107" y="9941"/>
                  <a:pt x="19107" y="10009"/>
                </a:cubicBezTo>
                <a:cubicBezTo>
                  <a:pt x="19107" y="10078"/>
                  <a:pt x="19120" y="10104"/>
                  <a:pt x="19133" y="10070"/>
                </a:cubicBezTo>
                <a:cubicBezTo>
                  <a:pt x="19146" y="10036"/>
                  <a:pt x="19146" y="9978"/>
                  <a:pt x="19133" y="994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6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6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6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6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6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0" grpId="4"/>
      <p:bldP build="whole" bldLvl="1" animBg="1" rev="0" advAuto="0" spid="732" grpId="5"/>
      <p:bldP build="whole" bldLvl="1" animBg="1" rev="0" advAuto="0" spid="734" grpId="6"/>
      <p:bldP build="whole" bldLvl="1" animBg="1" rev="0" advAuto="0" spid="728" grpId="2"/>
      <p:bldP build="whole" bldLvl="1" animBg="1" rev="0" advAuto="0" spid="729" grpId="3"/>
      <p:bldP build="whole" bldLvl="1" animBg="1" rev="0" advAuto="0" spid="7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737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0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738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741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742" name="TextBox 28"/>
          <p:cNvSpPr txBox="1"/>
          <p:nvPr/>
        </p:nvSpPr>
        <p:spPr>
          <a:xfrm>
            <a:off x="789569" y="252499"/>
            <a:ext cx="523905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Verifichiamo</a:t>
            </a:r>
          </a:p>
        </p:txBody>
      </p:sp>
      <p:pic>
        <p:nvPicPr>
          <p:cNvPr id="743" name="Schermata 2021-10-21 alle 17.16.54.png" descr="Schermata 2021-10-21 alle 17.16.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57431" y="4341572"/>
            <a:ext cx="2230478" cy="2033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IMG_3417.jpeg" descr="IMG_3417.jpeg"/>
          <p:cNvPicPr>
            <a:picLocks noChangeAspect="1"/>
          </p:cNvPicPr>
          <p:nvPr/>
        </p:nvPicPr>
        <p:blipFill>
          <a:blip r:embed="rId5">
            <a:extLst/>
          </a:blip>
          <a:srcRect l="31423" t="39755" r="40670" b="24850"/>
          <a:stretch>
            <a:fillRect/>
          </a:stretch>
        </p:blipFill>
        <p:spPr>
          <a:xfrm>
            <a:off x="8636135" y="2242232"/>
            <a:ext cx="1435372" cy="2427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64" fill="norm" stroke="1" extrusionOk="0">
                <a:moveTo>
                  <a:pt x="16693" y="0"/>
                </a:moveTo>
                <a:cubicBezTo>
                  <a:pt x="14648" y="-2"/>
                  <a:pt x="11520" y="9"/>
                  <a:pt x="6711" y="29"/>
                </a:cubicBezTo>
                <a:cubicBezTo>
                  <a:pt x="2198" y="47"/>
                  <a:pt x="517" y="94"/>
                  <a:pt x="267" y="205"/>
                </a:cubicBezTo>
                <a:cubicBezTo>
                  <a:pt x="-48" y="344"/>
                  <a:pt x="-59" y="1102"/>
                  <a:pt x="106" y="10726"/>
                </a:cubicBezTo>
                <a:cubicBezTo>
                  <a:pt x="274" y="20575"/>
                  <a:pt x="302" y="21108"/>
                  <a:pt x="660" y="21346"/>
                </a:cubicBezTo>
                <a:cubicBezTo>
                  <a:pt x="1034" y="21594"/>
                  <a:pt x="1097" y="21598"/>
                  <a:pt x="9260" y="21519"/>
                </a:cubicBezTo>
                <a:cubicBezTo>
                  <a:pt x="13785" y="21475"/>
                  <a:pt x="18210" y="21402"/>
                  <a:pt x="19093" y="21360"/>
                </a:cubicBezTo>
                <a:cubicBezTo>
                  <a:pt x="21157" y="21263"/>
                  <a:pt x="21452" y="21111"/>
                  <a:pt x="21452" y="20130"/>
                </a:cubicBezTo>
                <a:lnTo>
                  <a:pt x="21452" y="19417"/>
                </a:lnTo>
                <a:lnTo>
                  <a:pt x="21541" y="19393"/>
                </a:lnTo>
                <a:cubicBezTo>
                  <a:pt x="21476" y="18298"/>
                  <a:pt x="21351" y="14600"/>
                  <a:pt x="21237" y="10257"/>
                </a:cubicBezTo>
                <a:cubicBezTo>
                  <a:pt x="21108" y="5296"/>
                  <a:pt x="21073" y="2633"/>
                  <a:pt x="21124" y="1450"/>
                </a:cubicBezTo>
                <a:cubicBezTo>
                  <a:pt x="21094" y="1337"/>
                  <a:pt x="21062" y="1206"/>
                  <a:pt x="21041" y="1051"/>
                </a:cubicBezTo>
                <a:cubicBezTo>
                  <a:pt x="20985" y="641"/>
                  <a:pt x="20823" y="234"/>
                  <a:pt x="20677" y="149"/>
                </a:cubicBezTo>
                <a:cubicBezTo>
                  <a:pt x="20503" y="45"/>
                  <a:pt x="20101" y="4"/>
                  <a:pt x="1669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5" name="IMG_3419.jpeg" descr="IMG_3419.jpeg"/>
          <p:cNvPicPr>
            <a:picLocks noChangeAspect="1"/>
          </p:cNvPicPr>
          <p:nvPr/>
        </p:nvPicPr>
        <p:blipFill>
          <a:blip r:embed="rId6">
            <a:extLst/>
          </a:blip>
          <a:srcRect l="15342" t="3161" r="39795" b="5907"/>
          <a:stretch>
            <a:fillRect/>
          </a:stretch>
        </p:blipFill>
        <p:spPr>
          <a:xfrm rot="14760000">
            <a:off x="6711704" y="356386"/>
            <a:ext cx="1612322" cy="4357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6" fill="norm" stroke="1" extrusionOk="0">
                <a:moveTo>
                  <a:pt x="8056" y="0"/>
                </a:moveTo>
                <a:cubicBezTo>
                  <a:pt x="7901" y="0"/>
                  <a:pt x="7808" y="4"/>
                  <a:pt x="7790" y="14"/>
                </a:cubicBezTo>
                <a:cubicBezTo>
                  <a:pt x="7744" y="39"/>
                  <a:pt x="7677" y="369"/>
                  <a:pt x="7615" y="797"/>
                </a:cubicBezTo>
                <a:cubicBezTo>
                  <a:pt x="7655" y="881"/>
                  <a:pt x="7694" y="995"/>
                  <a:pt x="7721" y="1123"/>
                </a:cubicBezTo>
                <a:cubicBezTo>
                  <a:pt x="7725" y="1144"/>
                  <a:pt x="7732" y="1161"/>
                  <a:pt x="7737" y="1180"/>
                </a:cubicBezTo>
                <a:cubicBezTo>
                  <a:pt x="7756" y="1204"/>
                  <a:pt x="7773" y="1239"/>
                  <a:pt x="7785" y="1286"/>
                </a:cubicBezTo>
                <a:cubicBezTo>
                  <a:pt x="7798" y="1341"/>
                  <a:pt x="7815" y="1392"/>
                  <a:pt x="7838" y="1442"/>
                </a:cubicBezTo>
                <a:cubicBezTo>
                  <a:pt x="7858" y="1436"/>
                  <a:pt x="7878" y="1435"/>
                  <a:pt x="7902" y="1434"/>
                </a:cubicBezTo>
                <a:cubicBezTo>
                  <a:pt x="7963" y="1397"/>
                  <a:pt x="8094" y="1395"/>
                  <a:pt x="8279" y="1438"/>
                </a:cubicBezTo>
                <a:cubicBezTo>
                  <a:pt x="8290" y="1434"/>
                  <a:pt x="8302" y="1431"/>
                  <a:pt x="8316" y="1428"/>
                </a:cubicBezTo>
                <a:cubicBezTo>
                  <a:pt x="8333" y="1424"/>
                  <a:pt x="8401" y="1424"/>
                  <a:pt x="8507" y="1424"/>
                </a:cubicBezTo>
                <a:cubicBezTo>
                  <a:pt x="8827" y="1426"/>
                  <a:pt x="9499" y="1445"/>
                  <a:pt x="10245" y="1477"/>
                </a:cubicBezTo>
                <a:cubicBezTo>
                  <a:pt x="11239" y="1520"/>
                  <a:pt x="13303" y="1569"/>
                  <a:pt x="14830" y="1585"/>
                </a:cubicBezTo>
                <a:cubicBezTo>
                  <a:pt x="16315" y="1601"/>
                  <a:pt x="17116" y="1616"/>
                  <a:pt x="17460" y="1648"/>
                </a:cubicBezTo>
                <a:cubicBezTo>
                  <a:pt x="17598" y="1605"/>
                  <a:pt x="17654" y="1593"/>
                  <a:pt x="17699" y="1611"/>
                </a:cubicBezTo>
                <a:cubicBezTo>
                  <a:pt x="17754" y="1598"/>
                  <a:pt x="17805" y="1617"/>
                  <a:pt x="17895" y="1662"/>
                </a:cubicBezTo>
                <a:cubicBezTo>
                  <a:pt x="17906" y="1667"/>
                  <a:pt x="17908" y="1673"/>
                  <a:pt x="17917" y="1678"/>
                </a:cubicBezTo>
                <a:cubicBezTo>
                  <a:pt x="17915" y="1521"/>
                  <a:pt x="18146" y="1383"/>
                  <a:pt x="18241" y="1501"/>
                </a:cubicBezTo>
                <a:cubicBezTo>
                  <a:pt x="18321" y="1601"/>
                  <a:pt x="18485" y="2638"/>
                  <a:pt x="18512" y="3076"/>
                </a:cubicBezTo>
                <a:cubicBezTo>
                  <a:pt x="18577" y="3465"/>
                  <a:pt x="18659" y="3955"/>
                  <a:pt x="18751" y="4567"/>
                </a:cubicBezTo>
                <a:cubicBezTo>
                  <a:pt x="18772" y="4602"/>
                  <a:pt x="18785" y="4646"/>
                  <a:pt x="18793" y="4707"/>
                </a:cubicBezTo>
                <a:cubicBezTo>
                  <a:pt x="19233" y="7923"/>
                  <a:pt x="19870" y="12299"/>
                  <a:pt x="20089" y="13608"/>
                </a:cubicBezTo>
                <a:cubicBezTo>
                  <a:pt x="20154" y="13994"/>
                  <a:pt x="20337" y="15105"/>
                  <a:pt x="20493" y="16076"/>
                </a:cubicBezTo>
                <a:lnTo>
                  <a:pt x="20578" y="16615"/>
                </a:lnTo>
                <a:cubicBezTo>
                  <a:pt x="20587" y="16672"/>
                  <a:pt x="20596" y="16720"/>
                  <a:pt x="20605" y="16777"/>
                </a:cubicBezTo>
                <a:lnTo>
                  <a:pt x="20610" y="16794"/>
                </a:lnTo>
                <a:lnTo>
                  <a:pt x="20775" y="17843"/>
                </a:lnTo>
                <a:lnTo>
                  <a:pt x="20499" y="17953"/>
                </a:lnTo>
                <a:cubicBezTo>
                  <a:pt x="20363" y="18006"/>
                  <a:pt x="20275" y="18093"/>
                  <a:pt x="20238" y="18175"/>
                </a:cubicBezTo>
                <a:cubicBezTo>
                  <a:pt x="20232" y="18234"/>
                  <a:pt x="20257" y="18299"/>
                  <a:pt x="20313" y="18374"/>
                </a:cubicBezTo>
                <a:cubicBezTo>
                  <a:pt x="20323" y="18378"/>
                  <a:pt x="20332" y="18383"/>
                  <a:pt x="20345" y="18386"/>
                </a:cubicBezTo>
                <a:cubicBezTo>
                  <a:pt x="20414" y="18401"/>
                  <a:pt x="20472" y="18451"/>
                  <a:pt x="20472" y="18496"/>
                </a:cubicBezTo>
                <a:cubicBezTo>
                  <a:pt x="20472" y="18540"/>
                  <a:pt x="20588" y="18658"/>
                  <a:pt x="20727" y="18759"/>
                </a:cubicBezTo>
                <a:cubicBezTo>
                  <a:pt x="20849" y="18848"/>
                  <a:pt x="20948" y="18941"/>
                  <a:pt x="20971" y="18985"/>
                </a:cubicBezTo>
                <a:cubicBezTo>
                  <a:pt x="21035" y="19030"/>
                  <a:pt x="21085" y="19057"/>
                  <a:pt x="21120" y="19062"/>
                </a:cubicBezTo>
                <a:cubicBezTo>
                  <a:pt x="21190" y="19053"/>
                  <a:pt x="21201" y="18959"/>
                  <a:pt x="21152" y="18805"/>
                </a:cubicBezTo>
                <a:cubicBezTo>
                  <a:pt x="21079" y="18576"/>
                  <a:pt x="21105" y="18533"/>
                  <a:pt x="21359" y="18433"/>
                </a:cubicBezTo>
                <a:cubicBezTo>
                  <a:pt x="21458" y="18394"/>
                  <a:pt x="21520" y="18361"/>
                  <a:pt x="21556" y="18327"/>
                </a:cubicBezTo>
                <a:cubicBezTo>
                  <a:pt x="21584" y="18286"/>
                  <a:pt x="21590" y="18241"/>
                  <a:pt x="21577" y="18195"/>
                </a:cubicBezTo>
                <a:cubicBezTo>
                  <a:pt x="21573" y="18185"/>
                  <a:pt x="21567" y="18176"/>
                  <a:pt x="21561" y="18165"/>
                </a:cubicBezTo>
                <a:cubicBezTo>
                  <a:pt x="21516" y="18080"/>
                  <a:pt x="21369" y="17978"/>
                  <a:pt x="21232" y="17939"/>
                </a:cubicBezTo>
                <a:cubicBezTo>
                  <a:pt x="21001" y="17874"/>
                  <a:pt x="20957" y="17729"/>
                  <a:pt x="20663" y="15996"/>
                </a:cubicBezTo>
                <a:cubicBezTo>
                  <a:pt x="20461" y="14805"/>
                  <a:pt x="20350" y="14125"/>
                  <a:pt x="20281" y="13659"/>
                </a:cubicBezTo>
                <a:cubicBezTo>
                  <a:pt x="20193" y="13125"/>
                  <a:pt x="20110" y="12620"/>
                  <a:pt x="20031" y="12127"/>
                </a:cubicBezTo>
                <a:cubicBezTo>
                  <a:pt x="20002" y="12093"/>
                  <a:pt x="19992" y="12018"/>
                  <a:pt x="19999" y="11930"/>
                </a:cubicBezTo>
                <a:cubicBezTo>
                  <a:pt x="19969" y="11743"/>
                  <a:pt x="19938" y="11544"/>
                  <a:pt x="19909" y="11363"/>
                </a:cubicBezTo>
                <a:cubicBezTo>
                  <a:pt x="19865" y="11315"/>
                  <a:pt x="19854" y="11235"/>
                  <a:pt x="19872" y="11125"/>
                </a:cubicBezTo>
                <a:cubicBezTo>
                  <a:pt x="19488" y="8700"/>
                  <a:pt x="19236" y="6921"/>
                  <a:pt x="19154" y="6096"/>
                </a:cubicBezTo>
                <a:cubicBezTo>
                  <a:pt x="19129" y="5885"/>
                  <a:pt x="19109" y="5708"/>
                  <a:pt x="19101" y="5596"/>
                </a:cubicBezTo>
                <a:cubicBezTo>
                  <a:pt x="19101" y="5595"/>
                  <a:pt x="19101" y="5593"/>
                  <a:pt x="19101" y="5592"/>
                </a:cubicBezTo>
                <a:cubicBezTo>
                  <a:pt x="19089" y="5512"/>
                  <a:pt x="19076" y="5434"/>
                  <a:pt x="19064" y="5356"/>
                </a:cubicBezTo>
                <a:cubicBezTo>
                  <a:pt x="19061" y="5354"/>
                  <a:pt x="19057" y="5352"/>
                  <a:pt x="19053" y="5350"/>
                </a:cubicBezTo>
                <a:cubicBezTo>
                  <a:pt x="18973" y="5314"/>
                  <a:pt x="18953" y="5186"/>
                  <a:pt x="18984" y="4986"/>
                </a:cubicBezTo>
                <a:cubicBezTo>
                  <a:pt x="18987" y="4957"/>
                  <a:pt x="18989" y="4924"/>
                  <a:pt x="18995" y="4892"/>
                </a:cubicBezTo>
                <a:cubicBezTo>
                  <a:pt x="18979" y="4785"/>
                  <a:pt x="18964" y="4696"/>
                  <a:pt x="18947" y="4589"/>
                </a:cubicBezTo>
                <a:cubicBezTo>
                  <a:pt x="18943" y="4564"/>
                  <a:pt x="18945" y="4542"/>
                  <a:pt x="18942" y="4518"/>
                </a:cubicBezTo>
                <a:cubicBezTo>
                  <a:pt x="18940" y="4518"/>
                  <a:pt x="18934" y="4515"/>
                  <a:pt x="18931" y="4514"/>
                </a:cubicBezTo>
                <a:cubicBezTo>
                  <a:pt x="18852" y="4496"/>
                  <a:pt x="18835" y="4335"/>
                  <a:pt x="18857" y="4168"/>
                </a:cubicBezTo>
                <a:cubicBezTo>
                  <a:pt x="18859" y="4131"/>
                  <a:pt x="18864" y="4094"/>
                  <a:pt x="18873" y="4056"/>
                </a:cubicBezTo>
                <a:cubicBezTo>
                  <a:pt x="18871" y="4043"/>
                  <a:pt x="18869" y="4032"/>
                  <a:pt x="18868" y="4019"/>
                </a:cubicBezTo>
                <a:cubicBezTo>
                  <a:pt x="18865" y="3998"/>
                  <a:pt x="18860" y="3979"/>
                  <a:pt x="18857" y="3958"/>
                </a:cubicBezTo>
                <a:cubicBezTo>
                  <a:pt x="18696" y="2835"/>
                  <a:pt x="18591" y="1910"/>
                  <a:pt x="18618" y="1802"/>
                </a:cubicBezTo>
                <a:cubicBezTo>
                  <a:pt x="18650" y="1673"/>
                  <a:pt x="18630" y="1546"/>
                  <a:pt x="18575" y="1521"/>
                </a:cubicBezTo>
                <a:cubicBezTo>
                  <a:pt x="18480" y="1475"/>
                  <a:pt x="18397" y="1354"/>
                  <a:pt x="18342" y="1200"/>
                </a:cubicBezTo>
                <a:cubicBezTo>
                  <a:pt x="18330" y="1178"/>
                  <a:pt x="18320" y="1157"/>
                  <a:pt x="18310" y="1133"/>
                </a:cubicBezTo>
                <a:cubicBezTo>
                  <a:pt x="18243" y="1092"/>
                  <a:pt x="18193" y="1006"/>
                  <a:pt x="18193" y="891"/>
                </a:cubicBezTo>
                <a:cubicBezTo>
                  <a:pt x="18193" y="812"/>
                  <a:pt x="18161" y="739"/>
                  <a:pt x="18118" y="687"/>
                </a:cubicBezTo>
                <a:cubicBezTo>
                  <a:pt x="18068" y="646"/>
                  <a:pt x="18000" y="622"/>
                  <a:pt x="17895" y="606"/>
                </a:cubicBezTo>
                <a:cubicBezTo>
                  <a:pt x="17879" y="603"/>
                  <a:pt x="17856" y="601"/>
                  <a:pt x="17837" y="598"/>
                </a:cubicBezTo>
                <a:cubicBezTo>
                  <a:pt x="17762" y="595"/>
                  <a:pt x="17701" y="588"/>
                  <a:pt x="17661" y="576"/>
                </a:cubicBezTo>
                <a:cubicBezTo>
                  <a:pt x="17577" y="567"/>
                  <a:pt x="17468" y="556"/>
                  <a:pt x="17359" y="545"/>
                </a:cubicBezTo>
                <a:cubicBezTo>
                  <a:pt x="17274" y="553"/>
                  <a:pt x="17180" y="545"/>
                  <a:pt x="17136" y="523"/>
                </a:cubicBezTo>
                <a:cubicBezTo>
                  <a:pt x="17047" y="515"/>
                  <a:pt x="16942" y="506"/>
                  <a:pt x="16843" y="498"/>
                </a:cubicBezTo>
                <a:cubicBezTo>
                  <a:pt x="16765" y="505"/>
                  <a:pt x="16685" y="499"/>
                  <a:pt x="16641" y="482"/>
                </a:cubicBezTo>
                <a:cubicBezTo>
                  <a:pt x="16529" y="473"/>
                  <a:pt x="16407" y="462"/>
                  <a:pt x="16285" y="452"/>
                </a:cubicBezTo>
                <a:cubicBezTo>
                  <a:pt x="16169" y="461"/>
                  <a:pt x="16049" y="453"/>
                  <a:pt x="15999" y="431"/>
                </a:cubicBezTo>
                <a:cubicBezTo>
                  <a:pt x="15889" y="423"/>
                  <a:pt x="15779" y="416"/>
                  <a:pt x="15664" y="407"/>
                </a:cubicBezTo>
                <a:cubicBezTo>
                  <a:pt x="15623" y="408"/>
                  <a:pt x="15586" y="405"/>
                  <a:pt x="15552" y="399"/>
                </a:cubicBezTo>
                <a:cubicBezTo>
                  <a:pt x="14051" y="292"/>
                  <a:pt x="12145" y="175"/>
                  <a:pt x="10590" y="96"/>
                </a:cubicBezTo>
                <a:cubicBezTo>
                  <a:pt x="10579" y="96"/>
                  <a:pt x="10569" y="96"/>
                  <a:pt x="10558" y="96"/>
                </a:cubicBezTo>
                <a:cubicBezTo>
                  <a:pt x="10419" y="96"/>
                  <a:pt x="10271" y="86"/>
                  <a:pt x="10165" y="75"/>
                </a:cubicBezTo>
                <a:cubicBezTo>
                  <a:pt x="9893" y="62"/>
                  <a:pt x="9632" y="49"/>
                  <a:pt x="9395" y="39"/>
                </a:cubicBezTo>
                <a:cubicBezTo>
                  <a:pt x="9309" y="39"/>
                  <a:pt x="9231" y="38"/>
                  <a:pt x="9166" y="32"/>
                </a:cubicBezTo>
                <a:cubicBezTo>
                  <a:pt x="8686" y="12"/>
                  <a:pt x="8293" y="0"/>
                  <a:pt x="8056" y="0"/>
                </a:cubicBezTo>
                <a:close/>
                <a:moveTo>
                  <a:pt x="17895" y="1820"/>
                </a:moveTo>
                <a:cubicBezTo>
                  <a:pt x="17884" y="1834"/>
                  <a:pt x="17871" y="1847"/>
                  <a:pt x="17853" y="1857"/>
                </a:cubicBezTo>
                <a:cubicBezTo>
                  <a:pt x="17865" y="1843"/>
                  <a:pt x="17879" y="1830"/>
                  <a:pt x="17895" y="1820"/>
                </a:cubicBezTo>
                <a:close/>
                <a:moveTo>
                  <a:pt x="161" y="1943"/>
                </a:moveTo>
                <a:cubicBezTo>
                  <a:pt x="119" y="1950"/>
                  <a:pt x="87" y="1960"/>
                  <a:pt x="60" y="1971"/>
                </a:cubicBezTo>
                <a:cubicBezTo>
                  <a:pt x="59" y="1973"/>
                  <a:pt x="56" y="1975"/>
                  <a:pt x="54" y="1977"/>
                </a:cubicBezTo>
                <a:cubicBezTo>
                  <a:pt x="2" y="2103"/>
                  <a:pt x="-10" y="2586"/>
                  <a:pt x="7" y="3053"/>
                </a:cubicBezTo>
                <a:cubicBezTo>
                  <a:pt x="12" y="3069"/>
                  <a:pt x="21" y="3089"/>
                  <a:pt x="28" y="3102"/>
                </a:cubicBezTo>
                <a:cubicBezTo>
                  <a:pt x="59" y="3161"/>
                  <a:pt x="62" y="3218"/>
                  <a:pt x="49" y="3263"/>
                </a:cubicBezTo>
                <a:cubicBezTo>
                  <a:pt x="117" y="3300"/>
                  <a:pt x="197" y="3330"/>
                  <a:pt x="267" y="3340"/>
                </a:cubicBezTo>
                <a:cubicBezTo>
                  <a:pt x="288" y="3343"/>
                  <a:pt x="309" y="3349"/>
                  <a:pt x="331" y="3358"/>
                </a:cubicBezTo>
                <a:cubicBezTo>
                  <a:pt x="338" y="3358"/>
                  <a:pt x="345" y="3361"/>
                  <a:pt x="352" y="3362"/>
                </a:cubicBezTo>
                <a:cubicBezTo>
                  <a:pt x="377" y="3333"/>
                  <a:pt x="457" y="3339"/>
                  <a:pt x="559" y="3368"/>
                </a:cubicBezTo>
                <a:cubicBezTo>
                  <a:pt x="571" y="3359"/>
                  <a:pt x="585" y="3351"/>
                  <a:pt x="607" y="3346"/>
                </a:cubicBezTo>
                <a:cubicBezTo>
                  <a:pt x="671" y="3331"/>
                  <a:pt x="1139" y="3341"/>
                  <a:pt x="1643" y="3368"/>
                </a:cubicBezTo>
                <a:cubicBezTo>
                  <a:pt x="3859" y="3485"/>
                  <a:pt x="6266" y="3558"/>
                  <a:pt x="8380" y="3570"/>
                </a:cubicBezTo>
                <a:cubicBezTo>
                  <a:pt x="10608" y="3583"/>
                  <a:pt x="10668" y="3580"/>
                  <a:pt x="10951" y="3476"/>
                </a:cubicBezTo>
                <a:cubicBezTo>
                  <a:pt x="11111" y="3417"/>
                  <a:pt x="11293" y="3380"/>
                  <a:pt x="11360" y="3395"/>
                </a:cubicBezTo>
                <a:cubicBezTo>
                  <a:pt x="11504" y="3428"/>
                  <a:pt x="11514" y="3516"/>
                  <a:pt x="11414" y="3600"/>
                </a:cubicBezTo>
                <a:cubicBezTo>
                  <a:pt x="11558" y="3578"/>
                  <a:pt x="11612" y="3624"/>
                  <a:pt x="11610" y="3741"/>
                </a:cubicBezTo>
                <a:cubicBezTo>
                  <a:pt x="11608" y="3882"/>
                  <a:pt x="11561" y="3981"/>
                  <a:pt x="11387" y="4054"/>
                </a:cubicBezTo>
                <a:cubicBezTo>
                  <a:pt x="11531" y="4093"/>
                  <a:pt x="11579" y="4229"/>
                  <a:pt x="11637" y="4542"/>
                </a:cubicBezTo>
                <a:cubicBezTo>
                  <a:pt x="11757" y="5196"/>
                  <a:pt x="11955" y="7604"/>
                  <a:pt x="12147" y="10531"/>
                </a:cubicBezTo>
                <a:cubicBezTo>
                  <a:pt x="12155" y="10655"/>
                  <a:pt x="12165" y="10792"/>
                  <a:pt x="12173" y="10917"/>
                </a:cubicBezTo>
                <a:cubicBezTo>
                  <a:pt x="12197" y="11290"/>
                  <a:pt x="12219" y="11654"/>
                  <a:pt x="12242" y="12040"/>
                </a:cubicBezTo>
                <a:cubicBezTo>
                  <a:pt x="12269" y="12480"/>
                  <a:pt x="12300" y="12965"/>
                  <a:pt x="12327" y="13450"/>
                </a:cubicBezTo>
                <a:cubicBezTo>
                  <a:pt x="12422" y="15104"/>
                  <a:pt x="12505" y="16795"/>
                  <a:pt x="12572" y="18362"/>
                </a:cubicBezTo>
                <a:lnTo>
                  <a:pt x="12593" y="18865"/>
                </a:lnTo>
                <a:lnTo>
                  <a:pt x="12662" y="20331"/>
                </a:lnTo>
                <a:lnTo>
                  <a:pt x="12657" y="20333"/>
                </a:lnTo>
                <a:lnTo>
                  <a:pt x="12657" y="20353"/>
                </a:lnTo>
                <a:lnTo>
                  <a:pt x="12386" y="20441"/>
                </a:lnTo>
                <a:cubicBezTo>
                  <a:pt x="12364" y="20448"/>
                  <a:pt x="12346" y="20455"/>
                  <a:pt x="12327" y="20463"/>
                </a:cubicBezTo>
                <a:cubicBezTo>
                  <a:pt x="12322" y="20465"/>
                  <a:pt x="12316" y="20468"/>
                  <a:pt x="12311" y="20471"/>
                </a:cubicBezTo>
                <a:cubicBezTo>
                  <a:pt x="12212" y="20513"/>
                  <a:pt x="12155" y="20563"/>
                  <a:pt x="12131" y="20634"/>
                </a:cubicBezTo>
                <a:cubicBezTo>
                  <a:pt x="12130" y="20637"/>
                  <a:pt x="12132" y="20640"/>
                  <a:pt x="12131" y="20644"/>
                </a:cubicBezTo>
                <a:cubicBezTo>
                  <a:pt x="12126" y="20701"/>
                  <a:pt x="12142" y="20779"/>
                  <a:pt x="12173" y="20895"/>
                </a:cubicBezTo>
                <a:cubicBezTo>
                  <a:pt x="12175" y="20902"/>
                  <a:pt x="12177" y="20909"/>
                  <a:pt x="12179" y="20915"/>
                </a:cubicBezTo>
                <a:cubicBezTo>
                  <a:pt x="12198" y="20938"/>
                  <a:pt x="12218" y="20955"/>
                  <a:pt x="12242" y="20960"/>
                </a:cubicBezTo>
                <a:cubicBezTo>
                  <a:pt x="12312" y="20976"/>
                  <a:pt x="12370" y="21033"/>
                  <a:pt x="12370" y="21086"/>
                </a:cubicBezTo>
                <a:cubicBezTo>
                  <a:pt x="12370" y="21139"/>
                  <a:pt x="12467" y="21286"/>
                  <a:pt x="12588" y="21411"/>
                </a:cubicBezTo>
                <a:cubicBezTo>
                  <a:pt x="12710" y="21538"/>
                  <a:pt x="12799" y="21600"/>
                  <a:pt x="12869" y="21596"/>
                </a:cubicBezTo>
                <a:cubicBezTo>
                  <a:pt x="12940" y="21591"/>
                  <a:pt x="12994" y="21521"/>
                  <a:pt x="13039" y="21383"/>
                </a:cubicBezTo>
                <a:cubicBezTo>
                  <a:pt x="13118" y="21143"/>
                  <a:pt x="13205" y="21014"/>
                  <a:pt x="13374" y="20897"/>
                </a:cubicBezTo>
                <a:cubicBezTo>
                  <a:pt x="13472" y="20830"/>
                  <a:pt x="13512" y="20757"/>
                  <a:pt x="13501" y="20689"/>
                </a:cubicBezTo>
                <a:cubicBezTo>
                  <a:pt x="13464" y="20611"/>
                  <a:pt x="13379" y="20532"/>
                  <a:pt x="13262" y="20478"/>
                </a:cubicBezTo>
                <a:cubicBezTo>
                  <a:pt x="13242" y="20470"/>
                  <a:pt x="13222" y="20461"/>
                  <a:pt x="13199" y="20453"/>
                </a:cubicBezTo>
                <a:lnTo>
                  <a:pt x="12890" y="20347"/>
                </a:lnTo>
                <a:lnTo>
                  <a:pt x="12758" y="17937"/>
                </a:lnTo>
                <a:cubicBezTo>
                  <a:pt x="12634" y="15654"/>
                  <a:pt x="12556" y="14215"/>
                  <a:pt x="12508" y="13193"/>
                </a:cubicBezTo>
                <a:cubicBezTo>
                  <a:pt x="12400" y="11462"/>
                  <a:pt x="12290" y="10006"/>
                  <a:pt x="12173" y="8735"/>
                </a:cubicBezTo>
                <a:cubicBezTo>
                  <a:pt x="12072" y="7628"/>
                  <a:pt x="11954" y="5942"/>
                  <a:pt x="11908" y="4988"/>
                </a:cubicBezTo>
                <a:lnTo>
                  <a:pt x="11876" y="4375"/>
                </a:lnTo>
                <a:cubicBezTo>
                  <a:pt x="11861" y="4244"/>
                  <a:pt x="11848" y="4087"/>
                  <a:pt x="11839" y="3916"/>
                </a:cubicBezTo>
                <a:lnTo>
                  <a:pt x="11801" y="3248"/>
                </a:lnTo>
                <a:lnTo>
                  <a:pt x="11461" y="3130"/>
                </a:lnTo>
                <a:cubicBezTo>
                  <a:pt x="11410" y="3112"/>
                  <a:pt x="11367" y="3097"/>
                  <a:pt x="11328" y="3080"/>
                </a:cubicBezTo>
                <a:cubicBezTo>
                  <a:pt x="11151" y="3016"/>
                  <a:pt x="11105" y="2953"/>
                  <a:pt x="11105" y="2823"/>
                </a:cubicBezTo>
                <a:cubicBezTo>
                  <a:pt x="11105" y="2801"/>
                  <a:pt x="11098" y="2782"/>
                  <a:pt x="11095" y="2762"/>
                </a:cubicBezTo>
                <a:cubicBezTo>
                  <a:pt x="11094" y="2756"/>
                  <a:pt x="11096" y="2749"/>
                  <a:pt x="11095" y="2744"/>
                </a:cubicBezTo>
                <a:cubicBezTo>
                  <a:pt x="11093" y="2737"/>
                  <a:pt x="11091" y="2731"/>
                  <a:pt x="11089" y="2724"/>
                </a:cubicBezTo>
                <a:cubicBezTo>
                  <a:pt x="11072" y="2664"/>
                  <a:pt x="11041" y="2617"/>
                  <a:pt x="11004" y="2606"/>
                </a:cubicBezTo>
                <a:cubicBezTo>
                  <a:pt x="10944" y="2594"/>
                  <a:pt x="10283" y="2537"/>
                  <a:pt x="9522" y="2480"/>
                </a:cubicBezTo>
                <a:cubicBezTo>
                  <a:pt x="9462" y="2476"/>
                  <a:pt x="9406" y="2471"/>
                  <a:pt x="9347" y="2467"/>
                </a:cubicBezTo>
                <a:cubicBezTo>
                  <a:pt x="9291" y="2462"/>
                  <a:pt x="9255" y="2459"/>
                  <a:pt x="9198" y="2455"/>
                </a:cubicBezTo>
                <a:cubicBezTo>
                  <a:pt x="8154" y="2377"/>
                  <a:pt x="7691" y="2333"/>
                  <a:pt x="7424" y="2276"/>
                </a:cubicBezTo>
                <a:cubicBezTo>
                  <a:pt x="7275" y="2280"/>
                  <a:pt x="7054" y="2272"/>
                  <a:pt x="6765" y="2250"/>
                </a:cubicBezTo>
                <a:cubicBezTo>
                  <a:pt x="6400" y="2223"/>
                  <a:pt x="5417" y="2170"/>
                  <a:pt x="4581" y="2130"/>
                </a:cubicBezTo>
                <a:cubicBezTo>
                  <a:pt x="3880" y="2097"/>
                  <a:pt x="2892" y="2049"/>
                  <a:pt x="2111" y="2010"/>
                </a:cubicBezTo>
                <a:cubicBezTo>
                  <a:pt x="1124" y="1967"/>
                  <a:pt x="385" y="1940"/>
                  <a:pt x="161" y="19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6" name="IMG_3418.jpeg" descr="IMG_3418.jpeg"/>
          <p:cNvPicPr>
            <a:picLocks noChangeAspect="1"/>
          </p:cNvPicPr>
          <p:nvPr/>
        </p:nvPicPr>
        <p:blipFill>
          <a:blip r:embed="rId7">
            <a:extLst/>
          </a:blip>
          <a:srcRect l="16080" t="24069" r="21363" b="29008"/>
          <a:stretch>
            <a:fillRect/>
          </a:stretch>
        </p:blipFill>
        <p:spPr>
          <a:xfrm>
            <a:off x="8407558" y="4846998"/>
            <a:ext cx="1637580" cy="163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465" fill="norm" stroke="1" extrusionOk="0">
                <a:moveTo>
                  <a:pt x="10111" y="6"/>
                </a:moveTo>
                <a:cubicBezTo>
                  <a:pt x="9150" y="38"/>
                  <a:pt x="8190" y="204"/>
                  <a:pt x="7260" y="505"/>
                </a:cubicBezTo>
                <a:cubicBezTo>
                  <a:pt x="4530" y="1391"/>
                  <a:pt x="2391" y="3288"/>
                  <a:pt x="1068" y="5998"/>
                </a:cubicBezTo>
                <a:cubicBezTo>
                  <a:pt x="325" y="7521"/>
                  <a:pt x="74" y="8571"/>
                  <a:pt x="17" y="10461"/>
                </a:cubicBezTo>
                <a:cubicBezTo>
                  <a:pt x="-22" y="11752"/>
                  <a:pt x="0" y="12079"/>
                  <a:pt x="164" y="12901"/>
                </a:cubicBezTo>
                <a:cubicBezTo>
                  <a:pt x="378" y="13975"/>
                  <a:pt x="873" y="15319"/>
                  <a:pt x="1387" y="16225"/>
                </a:cubicBezTo>
                <a:cubicBezTo>
                  <a:pt x="2907" y="18902"/>
                  <a:pt x="5576" y="20827"/>
                  <a:pt x="8413" y="21291"/>
                </a:cubicBezTo>
                <a:cubicBezTo>
                  <a:pt x="8775" y="21350"/>
                  <a:pt x="9129" y="21412"/>
                  <a:pt x="9201" y="21426"/>
                </a:cubicBezTo>
                <a:cubicBezTo>
                  <a:pt x="9618" y="21510"/>
                  <a:pt x="11488" y="21449"/>
                  <a:pt x="12153" y="21332"/>
                </a:cubicBezTo>
                <a:cubicBezTo>
                  <a:pt x="15902" y="20675"/>
                  <a:pt x="19106" y="17877"/>
                  <a:pt x="20301" y="14217"/>
                </a:cubicBezTo>
                <a:cubicBezTo>
                  <a:pt x="21578" y="10305"/>
                  <a:pt x="20609" y="5900"/>
                  <a:pt x="17845" y="3038"/>
                </a:cubicBezTo>
                <a:cubicBezTo>
                  <a:pt x="15866" y="991"/>
                  <a:pt x="12994" y="-90"/>
                  <a:pt x="10111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7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1484" y="2084719"/>
            <a:ext cx="4459232" cy="2972822"/>
          </a:xfrm>
          <a:prstGeom prst="rect">
            <a:avLst/>
          </a:prstGeom>
          <a:ln w="38100">
            <a:solidFill>
              <a:srgbClr val="61BFAB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750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3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751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2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754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755" name="TextBox 28"/>
          <p:cNvSpPr txBox="1"/>
          <p:nvPr/>
        </p:nvSpPr>
        <p:spPr>
          <a:xfrm>
            <a:off x="789569" y="252499"/>
            <a:ext cx="523905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Dispositivo Medream</a:t>
            </a:r>
          </a:p>
        </p:txBody>
      </p:sp>
      <p:sp>
        <p:nvSpPr>
          <p:cNvPr id="756" name="CAMERA DA LETTO"/>
          <p:cNvSpPr txBox="1"/>
          <p:nvPr/>
        </p:nvSpPr>
        <p:spPr>
          <a:xfrm>
            <a:off x="6887278" y="435539"/>
            <a:ext cx="19086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/>
            <a:r>
              <a:t>CAMERA DA LETTO</a:t>
            </a:r>
          </a:p>
        </p:txBody>
      </p:sp>
      <p:pic>
        <p:nvPicPr>
          <p:cNvPr id="757" name="01-Medream_Letto_materasso.png" descr="01-Medream_Letto_materass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23203" y="939867"/>
            <a:ext cx="8920251" cy="5575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01-Medream_Letto_materasso.png" descr="01-Medream_Letto_materass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3203" y="939867"/>
            <a:ext cx="8920251" cy="557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02-Medream_Letto_coprimaterasso.png" descr="02-Medream_Letto_coprimaterass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3224" y="939867"/>
            <a:ext cx="8920250" cy="5575157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762" name="Immagine 18" descr="Immagin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5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763" name="Immagine 1" descr="Immagine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4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766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767" name="TextBox 28"/>
          <p:cNvSpPr txBox="1"/>
          <p:nvPr/>
        </p:nvSpPr>
        <p:spPr>
          <a:xfrm>
            <a:off x="789569" y="252499"/>
            <a:ext cx="523905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Dispositivo Medream</a:t>
            </a:r>
          </a:p>
        </p:txBody>
      </p:sp>
      <p:pic>
        <p:nvPicPr>
          <p:cNvPr id="768" name="Immagine" descr="Immagine"/>
          <p:cNvPicPr>
            <a:picLocks noChangeAspect="0"/>
          </p:cNvPicPr>
          <p:nvPr/>
        </p:nvPicPr>
        <p:blipFill>
          <a:blip r:embed="rId6">
            <a:alphaModFix amt="41237"/>
            <a:extLst/>
          </a:blip>
          <a:stretch>
            <a:fillRect/>
          </a:stretch>
        </p:blipFill>
        <p:spPr>
          <a:xfrm flipH="1" rot="5586705">
            <a:off x="5389038" y="1769382"/>
            <a:ext cx="2554000" cy="6485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Raggruppa"/>
          <p:cNvGrpSpPr/>
          <p:nvPr/>
        </p:nvGrpSpPr>
        <p:grpSpPr>
          <a:xfrm>
            <a:off x="9481427" y="4951720"/>
            <a:ext cx="1295098" cy="1624006"/>
            <a:chOff x="0" y="18"/>
            <a:chExt cx="1295097" cy="1624004"/>
          </a:xfrm>
        </p:grpSpPr>
        <p:pic>
          <p:nvPicPr>
            <p:cNvPr id="769" name="Raggruppa" descr="Raggruppa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626" t="1620" r="3901" b="1176"/>
            <a:stretch>
              <a:fillRect/>
            </a:stretch>
          </p:blipFill>
          <p:spPr>
            <a:xfrm>
              <a:off x="-1" y="18"/>
              <a:ext cx="1295098" cy="1304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428" fill="norm" stroke="1" extrusionOk="0">
                  <a:moveTo>
                    <a:pt x="10415" y="6"/>
                  </a:moveTo>
                  <a:cubicBezTo>
                    <a:pt x="5422" y="177"/>
                    <a:pt x="990" y="3783"/>
                    <a:pt x="92" y="8993"/>
                  </a:cubicBezTo>
                  <a:cubicBezTo>
                    <a:pt x="29" y="9362"/>
                    <a:pt x="-1" y="10065"/>
                    <a:pt x="0" y="10760"/>
                  </a:cubicBezTo>
                  <a:cubicBezTo>
                    <a:pt x="1" y="11455"/>
                    <a:pt x="35" y="12142"/>
                    <a:pt x="99" y="12495"/>
                  </a:cubicBezTo>
                  <a:cubicBezTo>
                    <a:pt x="973" y="17274"/>
                    <a:pt x="4757" y="20760"/>
                    <a:pt x="9746" y="21377"/>
                  </a:cubicBezTo>
                  <a:cubicBezTo>
                    <a:pt x="11288" y="21567"/>
                    <a:pt x="13525" y="21219"/>
                    <a:pt x="15159" y="20535"/>
                  </a:cubicBezTo>
                  <a:cubicBezTo>
                    <a:pt x="18306" y="19217"/>
                    <a:pt x="20766" y="16271"/>
                    <a:pt x="21458" y="12990"/>
                  </a:cubicBezTo>
                  <a:cubicBezTo>
                    <a:pt x="21534" y="12631"/>
                    <a:pt x="21582" y="11758"/>
                    <a:pt x="21591" y="10877"/>
                  </a:cubicBezTo>
                  <a:cubicBezTo>
                    <a:pt x="21599" y="9997"/>
                    <a:pt x="21573" y="9103"/>
                    <a:pt x="21505" y="8706"/>
                  </a:cubicBezTo>
                  <a:cubicBezTo>
                    <a:pt x="21157" y="6692"/>
                    <a:pt x="20062" y="4651"/>
                    <a:pt x="18514" y="3123"/>
                  </a:cubicBezTo>
                  <a:cubicBezTo>
                    <a:pt x="17225" y="1852"/>
                    <a:pt x="15760" y="1009"/>
                    <a:pt x="13922" y="463"/>
                  </a:cubicBezTo>
                  <a:cubicBezTo>
                    <a:pt x="12746" y="114"/>
                    <a:pt x="11567" y="-33"/>
                    <a:pt x="10415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70" name="Geopatie"/>
            <p:cNvSpPr txBox="1"/>
            <p:nvPr/>
          </p:nvSpPr>
          <p:spPr>
            <a:xfrm>
              <a:off x="215046" y="1316683"/>
              <a:ext cx="864913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Geopatie</a:t>
              </a:r>
            </a:p>
          </p:txBody>
        </p:sp>
      </p:grpSp>
      <p:grpSp>
        <p:nvGrpSpPr>
          <p:cNvPr id="776" name="Raggruppa"/>
          <p:cNvGrpSpPr/>
          <p:nvPr/>
        </p:nvGrpSpPr>
        <p:grpSpPr>
          <a:xfrm>
            <a:off x="1682440" y="5069920"/>
            <a:ext cx="2764101" cy="1274236"/>
            <a:chOff x="0" y="0"/>
            <a:chExt cx="2764100" cy="1274235"/>
          </a:xfrm>
        </p:grpSpPr>
        <p:pic>
          <p:nvPicPr>
            <p:cNvPr id="772" name="Raggruppa" descr="Raggruppa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9523" t="10365" r="27601" b="9019"/>
            <a:stretch>
              <a:fillRect/>
            </a:stretch>
          </p:blipFill>
          <p:spPr>
            <a:xfrm>
              <a:off x="801262" y="0"/>
              <a:ext cx="1312467" cy="127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fill="norm" stroke="1" extrusionOk="0">
                  <a:moveTo>
                    <a:pt x="2567" y="0"/>
                  </a:moveTo>
                  <a:lnTo>
                    <a:pt x="1280" y="2634"/>
                  </a:lnTo>
                  <a:lnTo>
                    <a:pt x="0" y="5268"/>
                  </a:lnTo>
                  <a:lnTo>
                    <a:pt x="1287" y="7889"/>
                  </a:lnTo>
                  <a:lnTo>
                    <a:pt x="2567" y="10510"/>
                  </a:lnTo>
                  <a:lnTo>
                    <a:pt x="5905" y="10503"/>
                  </a:lnTo>
                  <a:lnTo>
                    <a:pt x="9249" y="10503"/>
                  </a:lnTo>
                  <a:lnTo>
                    <a:pt x="10464" y="8037"/>
                  </a:lnTo>
                  <a:cubicBezTo>
                    <a:pt x="11130" y="6680"/>
                    <a:pt x="11672" y="5481"/>
                    <a:pt x="11672" y="5376"/>
                  </a:cubicBezTo>
                  <a:cubicBezTo>
                    <a:pt x="11672" y="5270"/>
                    <a:pt x="11132" y="4019"/>
                    <a:pt x="10477" y="2594"/>
                  </a:cubicBezTo>
                  <a:lnTo>
                    <a:pt x="9288" y="0"/>
                  </a:lnTo>
                  <a:lnTo>
                    <a:pt x="5924" y="0"/>
                  </a:lnTo>
                  <a:lnTo>
                    <a:pt x="2567" y="0"/>
                  </a:lnTo>
                  <a:close/>
                  <a:moveTo>
                    <a:pt x="12345" y="5550"/>
                  </a:moveTo>
                  <a:lnTo>
                    <a:pt x="11136" y="8037"/>
                  </a:lnTo>
                  <a:cubicBezTo>
                    <a:pt x="10472" y="9401"/>
                    <a:pt x="9926" y="10623"/>
                    <a:pt x="9921" y="10758"/>
                  </a:cubicBezTo>
                  <a:cubicBezTo>
                    <a:pt x="9917" y="10893"/>
                    <a:pt x="10460" y="12143"/>
                    <a:pt x="11130" y="13533"/>
                  </a:cubicBezTo>
                  <a:lnTo>
                    <a:pt x="12351" y="16060"/>
                  </a:lnTo>
                  <a:lnTo>
                    <a:pt x="15695" y="16060"/>
                  </a:lnTo>
                  <a:lnTo>
                    <a:pt x="19040" y="16060"/>
                  </a:lnTo>
                  <a:lnTo>
                    <a:pt x="20320" y="13426"/>
                  </a:lnTo>
                  <a:lnTo>
                    <a:pt x="21600" y="10799"/>
                  </a:lnTo>
                  <a:lnTo>
                    <a:pt x="20320" y="8178"/>
                  </a:lnTo>
                  <a:lnTo>
                    <a:pt x="19033" y="5550"/>
                  </a:lnTo>
                  <a:lnTo>
                    <a:pt x="15689" y="5550"/>
                  </a:lnTo>
                  <a:lnTo>
                    <a:pt x="12345" y="5550"/>
                  </a:lnTo>
                  <a:close/>
                  <a:moveTo>
                    <a:pt x="7564" y="11222"/>
                  </a:moveTo>
                  <a:cubicBezTo>
                    <a:pt x="6630" y="11217"/>
                    <a:pt x="5334" y="11237"/>
                    <a:pt x="3821" y="11276"/>
                  </a:cubicBezTo>
                  <a:lnTo>
                    <a:pt x="2469" y="11309"/>
                  </a:lnTo>
                  <a:lnTo>
                    <a:pt x="1267" y="13883"/>
                  </a:lnTo>
                  <a:lnTo>
                    <a:pt x="59" y="16463"/>
                  </a:lnTo>
                  <a:lnTo>
                    <a:pt x="1195" y="18829"/>
                  </a:lnTo>
                  <a:cubicBezTo>
                    <a:pt x="1820" y="20127"/>
                    <a:pt x="2391" y="21283"/>
                    <a:pt x="2462" y="21402"/>
                  </a:cubicBezTo>
                  <a:cubicBezTo>
                    <a:pt x="2550" y="21548"/>
                    <a:pt x="3680" y="21600"/>
                    <a:pt x="5924" y="21563"/>
                  </a:cubicBezTo>
                  <a:lnTo>
                    <a:pt x="9249" y="21510"/>
                  </a:lnTo>
                  <a:lnTo>
                    <a:pt x="10503" y="18997"/>
                  </a:lnTo>
                  <a:lnTo>
                    <a:pt x="11763" y="16483"/>
                  </a:lnTo>
                  <a:lnTo>
                    <a:pt x="10529" y="13943"/>
                  </a:lnTo>
                  <a:cubicBezTo>
                    <a:pt x="9850" y="12545"/>
                    <a:pt x="9226" y="11357"/>
                    <a:pt x="9144" y="11303"/>
                  </a:cubicBezTo>
                  <a:cubicBezTo>
                    <a:pt x="9074" y="11256"/>
                    <a:pt x="8497" y="11227"/>
                    <a:pt x="7564" y="1122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73" name="Batteri"/>
            <p:cNvSpPr txBox="1"/>
            <p:nvPr/>
          </p:nvSpPr>
          <p:spPr>
            <a:xfrm>
              <a:off x="2096782" y="653882"/>
              <a:ext cx="667319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Batteri</a:t>
              </a:r>
            </a:p>
          </p:txBody>
        </p:sp>
        <p:sp>
          <p:nvSpPr>
            <p:cNvPr id="774" name="Acari"/>
            <p:cNvSpPr txBox="1"/>
            <p:nvPr/>
          </p:nvSpPr>
          <p:spPr>
            <a:xfrm>
              <a:off x="147978" y="150000"/>
              <a:ext cx="548902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Acari</a:t>
              </a:r>
            </a:p>
          </p:txBody>
        </p:sp>
        <p:sp>
          <p:nvSpPr>
            <p:cNvPr id="775" name="Funghi e…"/>
            <p:cNvSpPr txBox="1"/>
            <p:nvPr/>
          </p:nvSpPr>
          <p:spPr>
            <a:xfrm>
              <a:off x="0" y="545932"/>
              <a:ext cx="844858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pPr>
              <a:r>
                <a:t>Funghi e</a:t>
              </a:r>
            </a:p>
            <a:p>
              <a: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pPr>
              <a:r>
                <a:t>Spore</a:t>
              </a:r>
            </a:p>
          </p:txBody>
        </p:sp>
      </p:grpSp>
      <p:sp>
        <p:nvSpPr>
          <p:cNvPr id="777" name="TextBox 28"/>
          <p:cNvSpPr txBox="1"/>
          <p:nvPr/>
        </p:nvSpPr>
        <p:spPr>
          <a:xfrm>
            <a:off x="6685987" y="252499"/>
            <a:ext cx="359323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Camera da Sonno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6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7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7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8" grpId="2"/>
      <p:bldP build="whole" bldLvl="1" animBg="1" rev="0" advAuto="0" spid="776" grpId="4"/>
      <p:bldP build="whole" bldLvl="1" animBg="1" rev="0" advAuto="0" spid="760" grpId="1"/>
      <p:bldP build="whole" bldLvl="1" animBg="1" rev="0" advAuto="0" spid="771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04-Medream_Letto_coperta.png" descr="04-Medream_Letto_coper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3224" y="939867"/>
            <a:ext cx="8920250" cy="5575157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781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4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782" name="Immagine 1" descr="Immagine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3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785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786" name="TextBox 28"/>
          <p:cNvSpPr txBox="1"/>
          <p:nvPr/>
        </p:nvSpPr>
        <p:spPr>
          <a:xfrm>
            <a:off x="789569" y="252499"/>
            <a:ext cx="523905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Dispositivo Medream</a:t>
            </a:r>
          </a:p>
        </p:txBody>
      </p:sp>
      <p:sp>
        <p:nvSpPr>
          <p:cNvPr id="787" name="CAMERA DA LETTO"/>
          <p:cNvSpPr txBox="1"/>
          <p:nvPr/>
        </p:nvSpPr>
        <p:spPr>
          <a:xfrm>
            <a:off x="6887278" y="435539"/>
            <a:ext cx="19086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/>
            <a:r>
              <a:t>CAMERA DA LETTO</a:t>
            </a:r>
          </a:p>
        </p:txBody>
      </p:sp>
      <p:pic>
        <p:nvPicPr>
          <p:cNvPr id="788" name="Immagine" descr="Immagine"/>
          <p:cNvPicPr>
            <a:picLocks noChangeAspect="0"/>
          </p:cNvPicPr>
          <p:nvPr/>
        </p:nvPicPr>
        <p:blipFill>
          <a:blip r:embed="rId5">
            <a:alphaModFix amt="41237"/>
            <a:extLst/>
          </a:blip>
          <a:stretch>
            <a:fillRect/>
          </a:stretch>
        </p:blipFill>
        <p:spPr>
          <a:xfrm flipH="1" rot="5586705">
            <a:off x="5389038" y="1769382"/>
            <a:ext cx="2554000" cy="6485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1" name="Raggruppa"/>
          <p:cNvGrpSpPr/>
          <p:nvPr/>
        </p:nvGrpSpPr>
        <p:grpSpPr>
          <a:xfrm>
            <a:off x="9481427" y="4951720"/>
            <a:ext cx="1295098" cy="1624006"/>
            <a:chOff x="0" y="18"/>
            <a:chExt cx="1295097" cy="1624004"/>
          </a:xfrm>
        </p:grpSpPr>
        <p:pic>
          <p:nvPicPr>
            <p:cNvPr id="789" name="Raggruppa" descr="Raggruppa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26" t="1620" r="3901" b="1176"/>
            <a:stretch>
              <a:fillRect/>
            </a:stretch>
          </p:blipFill>
          <p:spPr>
            <a:xfrm>
              <a:off x="-1" y="18"/>
              <a:ext cx="1295098" cy="1304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428" fill="norm" stroke="1" extrusionOk="0">
                  <a:moveTo>
                    <a:pt x="10415" y="6"/>
                  </a:moveTo>
                  <a:cubicBezTo>
                    <a:pt x="5422" y="177"/>
                    <a:pt x="990" y="3783"/>
                    <a:pt x="92" y="8993"/>
                  </a:cubicBezTo>
                  <a:cubicBezTo>
                    <a:pt x="29" y="9362"/>
                    <a:pt x="-1" y="10065"/>
                    <a:pt x="0" y="10760"/>
                  </a:cubicBezTo>
                  <a:cubicBezTo>
                    <a:pt x="1" y="11455"/>
                    <a:pt x="35" y="12142"/>
                    <a:pt x="99" y="12495"/>
                  </a:cubicBezTo>
                  <a:cubicBezTo>
                    <a:pt x="973" y="17274"/>
                    <a:pt x="4757" y="20760"/>
                    <a:pt x="9746" y="21377"/>
                  </a:cubicBezTo>
                  <a:cubicBezTo>
                    <a:pt x="11288" y="21567"/>
                    <a:pt x="13525" y="21219"/>
                    <a:pt x="15159" y="20535"/>
                  </a:cubicBezTo>
                  <a:cubicBezTo>
                    <a:pt x="18306" y="19217"/>
                    <a:pt x="20766" y="16271"/>
                    <a:pt x="21458" y="12990"/>
                  </a:cubicBezTo>
                  <a:cubicBezTo>
                    <a:pt x="21534" y="12631"/>
                    <a:pt x="21582" y="11758"/>
                    <a:pt x="21591" y="10877"/>
                  </a:cubicBezTo>
                  <a:cubicBezTo>
                    <a:pt x="21599" y="9997"/>
                    <a:pt x="21573" y="9103"/>
                    <a:pt x="21505" y="8706"/>
                  </a:cubicBezTo>
                  <a:cubicBezTo>
                    <a:pt x="21157" y="6692"/>
                    <a:pt x="20062" y="4651"/>
                    <a:pt x="18514" y="3123"/>
                  </a:cubicBezTo>
                  <a:cubicBezTo>
                    <a:pt x="17225" y="1852"/>
                    <a:pt x="15760" y="1009"/>
                    <a:pt x="13922" y="463"/>
                  </a:cubicBezTo>
                  <a:cubicBezTo>
                    <a:pt x="12746" y="114"/>
                    <a:pt x="11567" y="-33"/>
                    <a:pt x="10415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90" name="Geopatie"/>
            <p:cNvSpPr txBox="1"/>
            <p:nvPr/>
          </p:nvSpPr>
          <p:spPr>
            <a:xfrm>
              <a:off x="215046" y="1316683"/>
              <a:ext cx="864913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Geopatie</a:t>
              </a:r>
            </a:p>
          </p:txBody>
        </p:sp>
      </p:grpSp>
      <p:grpSp>
        <p:nvGrpSpPr>
          <p:cNvPr id="796" name="Raggruppa"/>
          <p:cNvGrpSpPr/>
          <p:nvPr/>
        </p:nvGrpSpPr>
        <p:grpSpPr>
          <a:xfrm>
            <a:off x="1682440" y="5069920"/>
            <a:ext cx="2764101" cy="1274236"/>
            <a:chOff x="0" y="0"/>
            <a:chExt cx="2764100" cy="1274235"/>
          </a:xfrm>
        </p:grpSpPr>
        <p:pic>
          <p:nvPicPr>
            <p:cNvPr id="792" name="Raggruppa" descr="Raggruppa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9523" t="10365" r="27601" b="9019"/>
            <a:stretch>
              <a:fillRect/>
            </a:stretch>
          </p:blipFill>
          <p:spPr>
            <a:xfrm>
              <a:off x="801262" y="0"/>
              <a:ext cx="1312467" cy="127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fill="norm" stroke="1" extrusionOk="0">
                  <a:moveTo>
                    <a:pt x="2567" y="0"/>
                  </a:moveTo>
                  <a:lnTo>
                    <a:pt x="1280" y="2634"/>
                  </a:lnTo>
                  <a:lnTo>
                    <a:pt x="0" y="5268"/>
                  </a:lnTo>
                  <a:lnTo>
                    <a:pt x="1287" y="7889"/>
                  </a:lnTo>
                  <a:lnTo>
                    <a:pt x="2567" y="10510"/>
                  </a:lnTo>
                  <a:lnTo>
                    <a:pt x="5905" y="10503"/>
                  </a:lnTo>
                  <a:lnTo>
                    <a:pt x="9249" y="10503"/>
                  </a:lnTo>
                  <a:lnTo>
                    <a:pt x="10464" y="8037"/>
                  </a:lnTo>
                  <a:cubicBezTo>
                    <a:pt x="11130" y="6680"/>
                    <a:pt x="11672" y="5481"/>
                    <a:pt x="11672" y="5376"/>
                  </a:cubicBezTo>
                  <a:cubicBezTo>
                    <a:pt x="11672" y="5270"/>
                    <a:pt x="11132" y="4019"/>
                    <a:pt x="10477" y="2594"/>
                  </a:cubicBezTo>
                  <a:lnTo>
                    <a:pt x="9288" y="0"/>
                  </a:lnTo>
                  <a:lnTo>
                    <a:pt x="5924" y="0"/>
                  </a:lnTo>
                  <a:lnTo>
                    <a:pt x="2567" y="0"/>
                  </a:lnTo>
                  <a:close/>
                  <a:moveTo>
                    <a:pt x="12345" y="5550"/>
                  </a:moveTo>
                  <a:lnTo>
                    <a:pt x="11136" y="8037"/>
                  </a:lnTo>
                  <a:cubicBezTo>
                    <a:pt x="10472" y="9401"/>
                    <a:pt x="9926" y="10623"/>
                    <a:pt x="9921" y="10758"/>
                  </a:cubicBezTo>
                  <a:cubicBezTo>
                    <a:pt x="9917" y="10893"/>
                    <a:pt x="10460" y="12143"/>
                    <a:pt x="11130" y="13533"/>
                  </a:cubicBezTo>
                  <a:lnTo>
                    <a:pt x="12351" y="16060"/>
                  </a:lnTo>
                  <a:lnTo>
                    <a:pt x="15695" y="16060"/>
                  </a:lnTo>
                  <a:lnTo>
                    <a:pt x="19040" y="16060"/>
                  </a:lnTo>
                  <a:lnTo>
                    <a:pt x="20320" y="13426"/>
                  </a:lnTo>
                  <a:lnTo>
                    <a:pt x="21600" y="10799"/>
                  </a:lnTo>
                  <a:lnTo>
                    <a:pt x="20320" y="8178"/>
                  </a:lnTo>
                  <a:lnTo>
                    <a:pt x="19033" y="5550"/>
                  </a:lnTo>
                  <a:lnTo>
                    <a:pt x="15689" y="5550"/>
                  </a:lnTo>
                  <a:lnTo>
                    <a:pt x="12345" y="5550"/>
                  </a:lnTo>
                  <a:close/>
                  <a:moveTo>
                    <a:pt x="7564" y="11222"/>
                  </a:moveTo>
                  <a:cubicBezTo>
                    <a:pt x="6630" y="11217"/>
                    <a:pt x="5334" y="11237"/>
                    <a:pt x="3821" y="11276"/>
                  </a:cubicBezTo>
                  <a:lnTo>
                    <a:pt x="2469" y="11309"/>
                  </a:lnTo>
                  <a:lnTo>
                    <a:pt x="1267" y="13883"/>
                  </a:lnTo>
                  <a:lnTo>
                    <a:pt x="59" y="16463"/>
                  </a:lnTo>
                  <a:lnTo>
                    <a:pt x="1195" y="18829"/>
                  </a:lnTo>
                  <a:cubicBezTo>
                    <a:pt x="1820" y="20127"/>
                    <a:pt x="2391" y="21283"/>
                    <a:pt x="2462" y="21402"/>
                  </a:cubicBezTo>
                  <a:cubicBezTo>
                    <a:pt x="2550" y="21548"/>
                    <a:pt x="3680" y="21600"/>
                    <a:pt x="5924" y="21563"/>
                  </a:cubicBezTo>
                  <a:lnTo>
                    <a:pt x="9249" y="21510"/>
                  </a:lnTo>
                  <a:lnTo>
                    <a:pt x="10503" y="18997"/>
                  </a:lnTo>
                  <a:lnTo>
                    <a:pt x="11763" y="16483"/>
                  </a:lnTo>
                  <a:lnTo>
                    <a:pt x="10529" y="13943"/>
                  </a:lnTo>
                  <a:cubicBezTo>
                    <a:pt x="9850" y="12545"/>
                    <a:pt x="9226" y="11357"/>
                    <a:pt x="9144" y="11303"/>
                  </a:cubicBezTo>
                  <a:cubicBezTo>
                    <a:pt x="9074" y="11256"/>
                    <a:pt x="8497" y="11227"/>
                    <a:pt x="7564" y="1122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93" name="Batteri"/>
            <p:cNvSpPr txBox="1"/>
            <p:nvPr/>
          </p:nvSpPr>
          <p:spPr>
            <a:xfrm>
              <a:off x="2096782" y="653882"/>
              <a:ext cx="667319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Batteri</a:t>
              </a:r>
            </a:p>
          </p:txBody>
        </p:sp>
        <p:sp>
          <p:nvSpPr>
            <p:cNvPr id="794" name="Acari"/>
            <p:cNvSpPr txBox="1"/>
            <p:nvPr/>
          </p:nvSpPr>
          <p:spPr>
            <a:xfrm>
              <a:off x="147978" y="150000"/>
              <a:ext cx="548902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Acari</a:t>
              </a:r>
            </a:p>
          </p:txBody>
        </p:sp>
        <p:sp>
          <p:nvSpPr>
            <p:cNvPr id="795" name="Funghi e…"/>
            <p:cNvSpPr txBox="1"/>
            <p:nvPr/>
          </p:nvSpPr>
          <p:spPr>
            <a:xfrm>
              <a:off x="0" y="545932"/>
              <a:ext cx="844858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pPr>
              <a:r>
                <a:t>Funghi e</a:t>
              </a:r>
            </a:p>
            <a:p>
              <a:pPr>
                <a:defRPr b="1" sz="14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pPr>
              <a:r>
                <a:t>Spore</a:t>
              </a:r>
            </a:p>
          </p:txBody>
        </p:sp>
      </p:grpSp>
      <p:pic>
        <p:nvPicPr>
          <p:cNvPr id="797" name="Immagine" descr="Immagine"/>
          <p:cNvPicPr>
            <a:picLocks noChangeAspect="0"/>
          </p:cNvPicPr>
          <p:nvPr/>
        </p:nvPicPr>
        <p:blipFill>
          <a:blip r:embed="rId5">
            <a:alphaModFix amt="48759"/>
            <a:extLst/>
          </a:blip>
          <a:stretch>
            <a:fillRect/>
          </a:stretch>
        </p:blipFill>
        <p:spPr>
          <a:xfrm rot="4500000">
            <a:off x="4621041" y="-1246266"/>
            <a:ext cx="3217795" cy="75663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8" name="Raggruppa"/>
          <p:cNvGrpSpPr/>
          <p:nvPr/>
        </p:nvGrpSpPr>
        <p:grpSpPr>
          <a:xfrm>
            <a:off x="148219" y="1255932"/>
            <a:ext cx="3225742" cy="2353087"/>
            <a:chOff x="-81522" y="0"/>
            <a:chExt cx="3225741" cy="2353086"/>
          </a:xfrm>
        </p:grpSpPr>
        <p:sp>
          <p:nvSpPr>
            <p:cNvPr id="798" name="Esagono 26"/>
            <p:cNvSpPr/>
            <p:nvPr/>
          </p:nvSpPr>
          <p:spPr>
            <a:xfrm>
              <a:off x="1493670" y="0"/>
              <a:ext cx="691725" cy="663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83" y="0"/>
                  </a:lnTo>
                  <a:lnTo>
                    <a:pt x="16917" y="0"/>
                  </a:lnTo>
                  <a:lnTo>
                    <a:pt x="21600" y="10800"/>
                  </a:lnTo>
                  <a:lnTo>
                    <a:pt x="16917" y="21600"/>
                  </a:lnTo>
                  <a:lnTo>
                    <a:pt x="4683" y="21600"/>
                  </a:lnTo>
                  <a:close/>
                </a:path>
              </a:pathLst>
            </a:cu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Esagono 29"/>
            <p:cNvSpPr/>
            <p:nvPr/>
          </p:nvSpPr>
          <p:spPr>
            <a:xfrm>
              <a:off x="1493670" y="630558"/>
              <a:ext cx="691725" cy="663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83" y="0"/>
                  </a:lnTo>
                  <a:lnTo>
                    <a:pt x="16917" y="0"/>
                  </a:lnTo>
                  <a:lnTo>
                    <a:pt x="21600" y="10800"/>
                  </a:lnTo>
                  <a:lnTo>
                    <a:pt x="16917" y="21600"/>
                  </a:lnTo>
                  <a:lnTo>
                    <a:pt x="4683" y="21600"/>
                  </a:lnTo>
                  <a:close/>
                </a:path>
              </a:pathLst>
            </a:cu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0" name="Esagono 32"/>
            <p:cNvSpPr/>
            <p:nvPr/>
          </p:nvSpPr>
          <p:spPr>
            <a:xfrm>
              <a:off x="952702" y="334666"/>
              <a:ext cx="691725" cy="65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08" y="0"/>
                  </a:lnTo>
                  <a:lnTo>
                    <a:pt x="16992" y="0"/>
                  </a:lnTo>
                  <a:lnTo>
                    <a:pt x="21600" y="10800"/>
                  </a:lnTo>
                  <a:lnTo>
                    <a:pt x="16992" y="21600"/>
                  </a:lnTo>
                  <a:lnTo>
                    <a:pt x="4608" y="21600"/>
                  </a:lnTo>
                  <a:close/>
                </a:path>
              </a:pathLst>
            </a:custGeom>
            <a:blipFill rotWithShape="1">
              <a:blip r:embed="rId10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1" name="Esagono 35"/>
            <p:cNvSpPr/>
            <p:nvPr/>
          </p:nvSpPr>
          <p:spPr>
            <a:xfrm>
              <a:off x="1493670" y="1307820"/>
              <a:ext cx="691725" cy="663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683" y="0"/>
                  </a:lnTo>
                  <a:lnTo>
                    <a:pt x="16917" y="0"/>
                  </a:lnTo>
                  <a:lnTo>
                    <a:pt x="21600" y="10800"/>
                  </a:lnTo>
                  <a:lnTo>
                    <a:pt x="16917" y="21600"/>
                  </a:lnTo>
                  <a:lnTo>
                    <a:pt x="4683" y="21600"/>
                  </a:lnTo>
                  <a:close/>
                </a:path>
              </a:pathLst>
            </a:custGeom>
            <a:blipFill rotWithShape="1">
              <a:blip r:embed="rId11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,</a:t>
              </a:r>
            </a:p>
          </p:txBody>
        </p:sp>
        <p:sp>
          <p:nvSpPr>
            <p:cNvPr id="802" name="Esagono 38"/>
            <p:cNvSpPr/>
            <p:nvPr/>
          </p:nvSpPr>
          <p:spPr>
            <a:xfrm>
              <a:off x="952702" y="982148"/>
              <a:ext cx="691725" cy="648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4574" y="0"/>
                  </a:lnTo>
                  <a:lnTo>
                    <a:pt x="17026" y="0"/>
                  </a:lnTo>
                  <a:lnTo>
                    <a:pt x="21600" y="10800"/>
                  </a:lnTo>
                  <a:lnTo>
                    <a:pt x="17026" y="21600"/>
                  </a:lnTo>
                  <a:lnTo>
                    <a:pt x="4574" y="21600"/>
                  </a:lnTo>
                  <a:close/>
                </a:path>
              </a:pathLst>
            </a:custGeom>
            <a:blipFill rotWithShape="1">
              <a:blip r:embed="rId12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3" name="CasellaDiTesto 40"/>
            <p:cNvSpPr txBox="1"/>
            <p:nvPr/>
          </p:nvSpPr>
          <p:spPr>
            <a:xfrm>
              <a:off x="-81523" y="1942448"/>
              <a:ext cx="1877732" cy="410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Onde Elettromagnetiche</a:t>
              </a:r>
            </a:p>
          </p:txBody>
        </p:sp>
        <p:sp>
          <p:nvSpPr>
            <p:cNvPr id="804" name="CasellaDiTesto 44"/>
            <p:cNvSpPr txBox="1"/>
            <p:nvPr/>
          </p:nvSpPr>
          <p:spPr>
            <a:xfrm>
              <a:off x="2159127" y="1029348"/>
              <a:ext cx="923237" cy="5540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Radiazioni terrestri</a:t>
              </a:r>
            </a:p>
          </p:txBody>
        </p:sp>
        <p:sp>
          <p:nvSpPr>
            <p:cNvPr id="805" name="CasellaDiTesto 45"/>
            <p:cNvSpPr txBox="1"/>
            <p:nvPr/>
          </p:nvSpPr>
          <p:spPr>
            <a:xfrm>
              <a:off x="2269139" y="363535"/>
              <a:ext cx="875080" cy="315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Elettricità</a:t>
              </a:r>
            </a:p>
          </p:txBody>
        </p:sp>
        <p:sp>
          <p:nvSpPr>
            <p:cNvPr id="806" name="CasellaDiTesto 47"/>
            <p:cNvSpPr txBox="1"/>
            <p:nvPr/>
          </p:nvSpPr>
          <p:spPr>
            <a:xfrm>
              <a:off x="341140" y="498287"/>
              <a:ext cx="506528" cy="315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lvl1pPr>
            </a:lstStyle>
            <a:p>
              <a:pPr/>
              <a:r>
                <a:t>WiFi</a:t>
              </a:r>
            </a:p>
          </p:txBody>
        </p:sp>
        <p:sp>
          <p:nvSpPr>
            <p:cNvPr id="807" name="CasellaDiTesto 40"/>
            <p:cNvSpPr txBox="1"/>
            <p:nvPr/>
          </p:nvSpPr>
          <p:spPr>
            <a:xfrm>
              <a:off x="33412" y="1091865"/>
              <a:ext cx="1121984" cy="42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pPr>
              <a:r>
                <a:t>Onde </a:t>
              </a:r>
            </a:p>
            <a:p>
              <a:pPr>
                <a:defRPr sz="1200" u="sng">
                  <a:solidFill>
                    <a:srgbClr val="115796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Kanit"/>
                  <a:ea typeface="Kanit"/>
                  <a:cs typeface="Kanit"/>
                  <a:sym typeface="Kanit"/>
                </a:defRPr>
              </a:pPr>
              <a:r>
                <a:t>Radio e Tv</a:t>
              </a:r>
            </a:p>
          </p:txBody>
        </p:sp>
      </p:grpSp>
      <p:grpSp>
        <p:nvGrpSpPr>
          <p:cNvPr id="812" name="Raggruppa"/>
          <p:cNvGrpSpPr/>
          <p:nvPr/>
        </p:nvGrpSpPr>
        <p:grpSpPr>
          <a:xfrm>
            <a:off x="3299343" y="886504"/>
            <a:ext cx="1943600" cy="3943837"/>
            <a:chOff x="0" y="0"/>
            <a:chExt cx="1943599" cy="3943835"/>
          </a:xfrm>
        </p:grpSpPr>
        <p:sp>
          <p:nvSpPr>
            <p:cNvPr id="809" name="1,8 mt"/>
            <p:cNvSpPr/>
            <p:nvPr/>
          </p:nvSpPr>
          <p:spPr>
            <a:xfrm>
              <a:off x="0" y="27645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1,8 mt</a:t>
              </a:r>
            </a:p>
          </p:txBody>
        </p:sp>
        <p:sp>
          <p:nvSpPr>
            <p:cNvPr id="810" name="Linea"/>
            <p:cNvSpPr/>
            <p:nvPr/>
          </p:nvSpPr>
          <p:spPr>
            <a:xfrm flipV="1">
              <a:off x="796884" y="370675"/>
              <a:ext cx="1" cy="3573162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11" name="H"/>
            <p:cNvSpPr/>
            <p:nvPr/>
          </p:nvSpPr>
          <p:spPr>
            <a:xfrm>
              <a:off x="67359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H</a:t>
              </a:r>
            </a:p>
          </p:txBody>
        </p:sp>
      </p:grpSp>
      <p:grpSp>
        <p:nvGrpSpPr>
          <p:cNvPr id="851" name="Raggruppa"/>
          <p:cNvGrpSpPr/>
          <p:nvPr/>
        </p:nvGrpSpPr>
        <p:grpSpPr>
          <a:xfrm>
            <a:off x="4751059" y="2732387"/>
            <a:ext cx="2957759" cy="1162645"/>
            <a:chOff x="0" y="0"/>
            <a:chExt cx="2957758" cy="1162643"/>
          </a:xfrm>
        </p:grpSpPr>
        <p:grpSp>
          <p:nvGrpSpPr>
            <p:cNvPr id="831" name="Raggruppa"/>
            <p:cNvGrpSpPr/>
            <p:nvPr/>
          </p:nvGrpSpPr>
          <p:grpSpPr>
            <a:xfrm>
              <a:off x="0" y="0"/>
              <a:ext cx="1445561" cy="1162644"/>
              <a:chOff x="0" y="0"/>
              <a:chExt cx="1445560" cy="1162643"/>
            </a:xfrm>
          </p:grpSpPr>
          <p:grpSp>
            <p:nvGrpSpPr>
              <p:cNvPr id="821" name="Raggruppa"/>
              <p:cNvGrpSpPr/>
              <p:nvPr/>
            </p:nvGrpSpPr>
            <p:grpSpPr>
              <a:xfrm>
                <a:off x="0" y="0"/>
                <a:ext cx="713377" cy="1162644"/>
                <a:chOff x="0" y="0"/>
                <a:chExt cx="713376" cy="1162643"/>
              </a:xfrm>
            </p:grpSpPr>
            <p:grpSp>
              <p:nvGrpSpPr>
                <p:cNvPr id="816" name="Raggruppa"/>
                <p:cNvGrpSpPr/>
                <p:nvPr/>
              </p:nvGrpSpPr>
              <p:grpSpPr>
                <a:xfrm>
                  <a:off x="0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13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4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5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820" name="Raggruppa"/>
                <p:cNvGrpSpPr/>
                <p:nvPr/>
              </p:nvGrpSpPr>
              <p:grpSpPr>
                <a:xfrm>
                  <a:off x="378685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17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8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9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830" name="Raggruppa"/>
              <p:cNvGrpSpPr/>
              <p:nvPr/>
            </p:nvGrpSpPr>
            <p:grpSpPr>
              <a:xfrm>
                <a:off x="732183" y="0"/>
                <a:ext cx="713378" cy="1162644"/>
                <a:chOff x="0" y="0"/>
                <a:chExt cx="713376" cy="1162643"/>
              </a:xfrm>
            </p:grpSpPr>
            <p:grpSp>
              <p:nvGrpSpPr>
                <p:cNvPr id="825" name="Raggruppa"/>
                <p:cNvGrpSpPr/>
                <p:nvPr/>
              </p:nvGrpSpPr>
              <p:grpSpPr>
                <a:xfrm>
                  <a:off x="0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22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3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4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829" name="Raggruppa"/>
                <p:cNvGrpSpPr/>
                <p:nvPr/>
              </p:nvGrpSpPr>
              <p:grpSpPr>
                <a:xfrm>
                  <a:off x="378685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26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7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8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  <p:grpSp>
          <p:nvGrpSpPr>
            <p:cNvPr id="850" name="Raggruppa"/>
            <p:cNvGrpSpPr/>
            <p:nvPr/>
          </p:nvGrpSpPr>
          <p:grpSpPr>
            <a:xfrm>
              <a:off x="1512198" y="0"/>
              <a:ext cx="1445561" cy="1162644"/>
              <a:chOff x="0" y="0"/>
              <a:chExt cx="1445560" cy="1162643"/>
            </a:xfrm>
          </p:grpSpPr>
          <p:grpSp>
            <p:nvGrpSpPr>
              <p:cNvPr id="840" name="Raggruppa"/>
              <p:cNvGrpSpPr/>
              <p:nvPr/>
            </p:nvGrpSpPr>
            <p:grpSpPr>
              <a:xfrm>
                <a:off x="0" y="0"/>
                <a:ext cx="713377" cy="1162644"/>
                <a:chOff x="0" y="0"/>
                <a:chExt cx="713376" cy="1162643"/>
              </a:xfrm>
            </p:grpSpPr>
            <p:grpSp>
              <p:nvGrpSpPr>
                <p:cNvPr id="835" name="Raggruppa"/>
                <p:cNvGrpSpPr/>
                <p:nvPr/>
              </p:nvGrpSpPr>
              <p:grpSpPr>
                <a:xfrm>
                  <a:off x="0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32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3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4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839" name="Raggruppa"/>
                <p:cNvGrpSpPr/>
                <p:nvPr/>
              </p:nvGrpSpPr>
              <p:grpSpPr>
                <a:xfrm>
                  <a:off x="378685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36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7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8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849" name="Raggruppa"/>
              <p:cNvGrpSpPr/>
              <p:nvPr/>
            </p:nvGrpSpPr>
            <p:grpSpPr>
              <a:xfrm>
                <a:off x="732183" y="0"/>
                <a:ext cx="713378" cy="1162644"/>
                <a:chOff x="0" y="0"/>
                <a:chExt cx="713376" cy="1162643"/>
              </a:xfrm>
            </p:grpSpPr>
            <p:grpSp>
              <p:nvGrpSpPr>
                <p:cNvPr id="844" name="Raggruppa"/>
                <p:cNvGrpSpPr/>
                <p:nvPr/>
              </p:nvGrpSpPr>
              <p:grpSpPr>
                <a:xfrm>
                  <a:off x="0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41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2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3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848" name="Raggruppa"/>
                <p:cNvGrpSpPr/>
                <p:nvPr/>
              </p:nvGrpSpPr>
              <p:grpSpPr>
                <a:xfrm>
                  <a:off x="378685" y="0"/>
                  <a:ext cx="334692" cy="1162644"/>
                  <a:chOff x="0" y="0"/>
                  <a:chExt cx="334691" cy="1162643"/>
                </a:xfrm>
              </p:grpSpPr>
              <p:sp>
                <p:nvSpPr>
                  <p:cNvPr id="845" name="Linea"/>
                  <p:cNvSpPr/>
                  <p:nvPr/>
                </p:nvSpPr>
                <p:spPr>
                  <a:xfrm flipV="1">
                    <a:off x="-1" y="614003"/>
                    <a:ext cx="2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6" name="Linea"/>
                  <p:cNvSpPr/>
                  <p:nvPr/>
                </p:nvSpPr>
                <p:spPr>
                  <a:xfrm flipV="1">
                    <a:off x="167345" y="276455"/>
                    <a:ext cx="1" cy="548641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7" name="Linea"/>
                  <p:cNvSpPr/>
                  <p:nvPr/>
                </p:nvSpPr>
                <p:spPr>
                  <a:xfrm flipV="1">
                    <a:off x="334691" y="-1"/>
                    <a:ext cx="1" cy="54864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sp>
        <p:nvSpPr>
          <p:cNvPr id="852" name="TextBox 28"/>
          <p:cNvSpPr txBox="1"/>
          <p:nvPr/>
        </p:nvSpPr>
        <p:spPr>
          <a:xfrm>
            <a:off x="5478492" y="3780172"/>
            <a:ext cx="1502894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7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Bioceramica</a:t>
            </a:r>
          </a:p>
        </p:txBody>
      </p:sp>
      <p:grpSp>
        <p:nvGrpSpPr>
          <p:cNvPr id="855" name="Raggruppa"/>
          <p:cNvGrpSpPr/>
          <p:nvPr/>
        </p:nvGrpSpPr>
        <p:grpSpPr>
          <a:xfrm>
            <a:off x="5951343" y="1012343"/>
            <a:ext cx="3245974" cy="2032174"/>
            <a:chOff x="0" y="0"/>
            <a:chExt cx="3245972" cy="2032172"/>
          </a:xfrm>
        </p:grpSpPr>
        <p:pic>
          <p:nvPicPr>
            <p:cNvPr id="853" name="Immagine" descr="Immagine"/>
            <p:cNvPicPr>
              <a:picLocks noChangeAspect="0"/>
            </p:cNvPicPr>
            <p:nvPr/>
          </p:nvPicPr>
          <p:blipFill>
            <a:blip r:embed="rId5">
              <a:alphaModFix amt="48759"/>
              <a:extLst/>
            </a:blip>
            <a:stretch>
              <a:fillRect/>
            </a:stretch>
          </p:blipFill>
          <p:spPr>
            <a:xfrm rot="5486605">
              <a:off x="51829" y="-11467"/>
              <a:ext cx="1590744" cy="1654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4" name="Immagine" descr="Immagine"/>
            <p:cNvPicPr>
              <a:picLocks noChangeAspect="0"/>
            </p:cNvPicPr>
            <p:nvPr/>
          </p:nvPicPr>
          <p:blipFill>
            <a:blip r:embed="rId5">
              <a:alphaModFix amt="48759"/>
              <a:extLst/>
            </a:blip>
            <a:stretch>
              <a:fillRect/>
            </a:stretch>
          </p:blipFill>
          <p:spPr>
            <a:xfrm rot="5486605">
              <a:off x="1603400" y="388782"/>
              <a:ext cx="1590744" cy="1654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6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6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Class="entr" nodeType="after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4" dur="8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8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25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6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8" grpId="2"/>
      <p:bldP build="whole" bldLvl="1" animBg="1" rev="0" advAuto="0" spid="851" grpId="5"/>
      <p:bldP build="whole" bldLvl="1" animBg="1" rev="0" advAuto="0" spid="851" grpId="6"/>
      <p:bldP build="whole" bldLvl="1" animBg="1" rev="0" advAuto="0" spid="855" grpId="7"/>
      <p:bldP build="whole" bldLvl="1" animBg="1" rev="0" advAuto="0" spid="797" grpId="1"/>
      <p:bldP build="whole" bldLvl="1" animBg="1" rev="0" advAuto="0" spid="812" grpId="3"/>
      <p:bldP build="whole" bldLvl="1" animBg="1" rev="0" advAuto="0" spid="852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magine" descr="Immagine"/>
          <p:cNvPicPr>
            <a:picLocks noChangeAspect="1"/>
          </p:cNvPicPr>
          <p:nvPr/>
        </p:nvPicPr>
        <p:blipFill>
          <a:blip r:embed="rId2">
            <a:alphaModFix amt="32743"/>
            <a:extLst/>
          </a:blip>
          <a:srcRect l="0" t="0" r="7839" b="0"/>
          <a:stretch>
            <a:fillRect/>
          </a:stretch>
        </p:blipFill>
        <p:spPr>
          <a:xfrm>
            <a:off x="-350607" y="5014"/>
            <a:ext cx="11882413" cy="6980754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grpSp>
        <p:nvGrpSpPr>
          <p:cNvPr id="346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344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pic>
        <p:nvPicPr>
          <p:cNvPr id="347" name="Immagine 18" descr="Immagin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oogle Shape;87;p17"/>
          <p:cNvSpPr txBox="1"/>
          <p:nvPr/>
        </p:nvSpPr>
        <p:spPr>
          <a:xfrm>
            <a:off x="2292567" y="1078245"/>
            <a:ext cx="7226084" cy="640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i="1" sz="3000">
                <a:solidFill>
                  <a:srgbClr val="011993"/>
                </a:solidFill>
                <a:latin typeface="Kanit"/>
                <a:ea typeface="Kanit"/>
                <a:cs typeface="Kanit"/>
                <a:sym typeface="Kanit"/>
              </a:defRPr>
            </a:lvl1pPr>
          </a:lstStyle>
          <a:p>
            <a:pPr/>
            <a:r>
              <a:t>GEOPATIE ED ELETTROSMOG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858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sp>
        <p:nvSpPr>
          <p:cNvPr id="859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860" name="TextBox 28"/>
          <p:cNvSpPr txBox="1"/>
          <p:nvPr/>
        </p:nvSpPr>
        <p:spPr>
          <a:xfrm>
            <a:off x="789569" y="252499"/>
            <a:ext cx="523905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Dispositivo Medream</a:t>
            </a:r>
          </a:p>
        </p:txBody>
      </p:sp>
      <p:sp>
        <p:nvSpPr>
          <p:cNvPr id="861" name="TextBox 28"/>
          <p:cNvSpPr txBox="1"/>
          <p:nvPr/>
        </p:nvSpPr>
        <p:spPr>
          <a:xfrm>
            <a:off x="6685987" y="252499"/>
            <a:ext cx="359323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Camera da Sonno </a:t>
            </a:r>
          </a:p>
        </p:txBody>
      </p:sp>
      <p:pic>
        <p:nvPicPr>
          <p:cNvPr id="862" name="05-Medream_Letto_completo.png" descr="05-Medream_Letto_comple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9850" y="1231107"/>
            <a:ext cx="8606947" cy="5379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magine 14" descr="Immagine 1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419" y="1173691"/>
            <a:ext cx="7476058" cy="5677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866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868" name="TextBox 28"/>
          <p:cNvSpPr txBox="1"/>
          <p:nvPr/>
        </p:nvSpPr>
        <p:spPr>
          <a:xfrm>
            <a:off x="789569" y="252499"/>
            <a:ext cx="523905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Dispositivo Medream</a:t>
            </a:r>
          </a:p>
        </p:txBody>
      </p:sp>
      <p:sp>
        <p:nvSpPr>
          <p:cNvPr id="869" name="TextBox 28"/>
          <p:cNvSpPr txBox="1"/>
          <p:nvPr/>
        </p:nvSpPr>
        <p:spPr>
          <a:xfrm>
            <a:off x="6685987" y="252499"/>
            <a:ext cx="359323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Camera da Sonno </a:t>
            </a:r>
          </a:p>
        </p:txBody>
      </p:sp>
      <p:pic>
        <p:nvPicPr>
          <p:cNvPr id="870" name="Medream_Letto_ambientato.jpg" descr="Medream_Letto_ambientat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887454" y="1149745"/>
            <a:ext cx="8417092" cy="5550471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TextBox 28"/>
          <p:cNvSpPr txBox="1"/>
          <p:nvPr/>
        </p:nvSpPr>
        <p:spPr>
          <a:xfrm>
            <a:off x="6812987" y="5976029"/>
            <a:ext cx="359323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Protezione Totale</a:t>
            </a:r>
          </a:p>
        </p:txBody>
      </p:sp>
      <p:pic>
        <p:nvPicPr>
          <p:cNvPr id="872" name="Immagine 14" descr="Immagine 1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5827" y="3140319"/>
            <a:ext cx="5638530" cy="3405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Rectangle 21"/>
          <p:cNvSpPr/>
          <p:nvPr/>
        </p:nvSpPr>
        <p:spPr>
          <a:xfrm>
            <a:off x="1329395" y="4478842"/>
            <a:ext cx="9533210" cy="18604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15900" dist="38100" dir="5400000">
              <a:srgbClr val="BFBFBF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875" name="Slide Number Placeholder 5"/>
          <p:cNvSpPr txBox="1"/>
          <p:nvPr>
            <p:ph type="sldNum" sz="quarter" idx="4294967295"/>
          </p:nvPr>
        </p:nvSpPr>
        <p:spPr>
          <a:xfrm>
            <a:off x="11727838" y="5995127"/>
            <a:ext cx="287782" cy="2946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b="1" sz="1300">
                <a:gradFill flip="none" rotWithShape="1"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0"/>
                </a:gra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76" name="TextBox 47"/>
          <p:cNvSpPr txBox="1"/>
          <p:nvPr/>
        </p:nvSpPr>
        <p:spPr>
          <a:xfrm>
            <a:off x="5344055" y="136194"/>
            <a:ext cx="6209684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9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Medream, biotecnologia per un Sonno da Sogno</a:t>
            </a:r>
          </a:p>
        </p:txBody>
      </p:sp>
      <p:sp>
        <p:nvSpPr>
          <p:cNvPr id="877" name="TextBox 80"/>
          <p:cNvSpPr txBox="1"/>
          <p:nvPr/>
        </p:nvSpPr>
        <p:spPr>
          <a:xfrm>
            <a:off x="1791882" y="4472521"/>
            <a:ext cx="156289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b="1" sz="24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+3500</a:t>
            </a:r>
          </a:p>
        </p:txBody>
      </p:sp>
      <p:sp>
        <p:nvSpPr>
          <p:cNvPr id="878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879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573856"/>
            <a:ext cx="542521" cy="604838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Rettangolo"/>
          <p:cNvSpPr/>
          <p:nvPr/>
        </p:nvSpPr>
        <p:spPr>
          <a:xfrm>
            <a:off x="62599" y="40345"/>
            <a:ext cx="5021457" cy="502397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881" name="image36.png" descr="image36.png"/>
          <p:cNvPicPr>
            <a:picLocks noChangeAspect="1"/>
          </p:cNvPicPr>
          <p:nvPr/>
        </p:nvPicPr>
        <p:blipFill>
          <a:blip r:embed="rId4">
            <a:extLst/>
          </a:blip>
          <a:srcRect l="16688" t="0" r="16688" b="0"/>
          <a:stretch>
            <a:fillRect/>
          </a:stretch>
        </p:blipFill>
        <p:spPr>
          <a:xfrm>
            <a:off x="62599" y="40345"/>
            <a:ext cx="5021457" cy="5023974"/>
          </a:xfrm>
          <a:prstGeom prst="rect">
            <a:avLst/>
          </a:prstGeom>
          <a:ln w="38100">
            <a:solidFill>
              <a:srgbClr val="1DB5A6"/>
            </a:solidFill>
            <a:miter lim="400000"/>
          </a:ln>
        </p:spPr>
      </p:pic>
      <p:sp>
        <p:nvSpPr>
          <p:cNvPr id="882" name="CasellaDiTesto 17"/>
          <p:cNvSpPr txBox="1"/>
          <p:nvPr/>
        </p:nvSpPr>
        <p:spPr>
          <a:xfrm>
            <a:off x="5344055" y="664704"/>
            <a:ext cx="5947404" cy="4128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>
              <a:defRPr b="1" sz="19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pPr>
            <a:r>
              <a:t>I VANTAGGI CHE OFFRE MEDREAM:</a:t>
            </a:r>
          </a:p>
          <a:p>
            <a:pPr>
              <a:defRPr b="1" sz="19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POTERE SCHERMANTE  E DISINTOSSICANTE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RISVEGLIA E MIGLIORA IL SISTEMA IMMUNITARIO              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ADATTO PER CHI SOFFRE DI ALLERGIA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SUPPORTO ALLE TERAPIE TRADIZIONALI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MIGLIORA LA QUALITÀ DEL RISVEGLIO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ANTALGICO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DONA PIÙ ENERGIA E VITALITÀ 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NESSUNA CONTROINDICAZIONE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DETRAZIONE FISCALE 19%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LEGGE 104 IVA AL 4%</a:t>
            </a:r>
          </a:p>
        </p:txBody>
      </p:sp>
      <p:sp>
        <p:nvSpPr>
          <p:cNvPr id="883" name="…. E NON FINISCE QUI"/>
          <p:cNvSpPr txBox="1"/>
          <p:nvPr/>
        </p:nvSpPr>
        <p:spPr>
          <a:xfrm>
            <a:off x="5531489" y="4967028"/>
            <a:ext cx="443522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1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…. E NON FINISCE QUI</a:t>
            </a:r>
          </a:p>
        </p:txBody>
      </p:sp>
      <p:sp>
        <p:nvSpPr>
          <p:cNvPr id="884" name="CasellaDiTesto 17"/>
          <p:cNvSpPr txBox="1"/>
          <p:nvPr/>
        </p:nvSpPr>
        <p:spPr>
          <a:xfrm>
            <a:off x="5340783" y="1255442"/>
            <a:ext cx="5947404" cy="3543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POTERE SCHERMANTE  E DISINTOSSICANTE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RISVEGLIA E MIGLIORA IL SISTEMA IMMUNITARIO              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ADATTO PER CHI SOFFRE DI ALLERGIA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SUPPORTO ALLE TERAPIE TRADIZIONALI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MIGLIORA LA QUALITÀ DEL RISVEGLIO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ANTALGICO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DONA PIÙ ENERGIA E VITALITÀ 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NESSUNA CONTROINDICAZIONE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DETRAZIONE FISCALE 19%</a:t>
            </a:r>
          </a:p>
          <a:p>
            <a:pPr marL="190500" indent="-190500" defTabSz="1219200">
              <a:lnSpc>
                <a:spcPct val="140000"/>
              </a:lnSpc>
              <a:buSzPct val="100000"/>
              <a:buChar char="•"/>
              <a:defRPr sz="17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LEGGE 104 IVA AL 4%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700"/>
                                        <p:tgtEl>
                                          <p:spTgt spid="8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700"/>
                                        <p:tgtEl>
                                          <p:spTgt spid="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700"/>
                                        <p:tgtEl>
                                          <p:spTgt spid="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700"/>
                                        <p:tgtEl>
                                          <p:spTgt spid="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700"/>
                                        <p:tgtEl>
                                          <p:spTgt spid="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700"/>
                                        <p:tgtEl>
                                          <p:spTgt spid="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700"/>
                                        <p:tgtEl>
                                          <p:spTgt spid="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700"/>
                                        <p:tgtEl>
                                          <p:spTgt spid="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700"/>
                                        <p:tgtEl>
                                          <p:spTgt spid="8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700"/>
                                        <p:tgtEl>
                                          <p:spTgt spid="8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8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700"/>
                                        <p:tgtEl>
                                          <p:spTgt spid="8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5" dur="7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2" grpId="1"/>
      <p:bldP build="p" bldLvl="5" animBg="1" rev="0" advAuto="0" spid="884" grpId="2"/>
      <p:bldP build="whole" bldLvl="1" animBg="1" rev="0" advAuto="0" spid="883" grpId="3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887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0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888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9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891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892" name="TextBox 28"/>
          <p:cNvSpPr txBox="1"/>
          <p:nvPr/>
        </p:nvSpPr>
        <p:spPr>
          <a:xfrm>
            <a:off x="789569" y="252499"/>
            <a:ext cx="633745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Il Potere della Magnetoterapia</a:t>
            </a:r>
          </a:p>
        </p:txBody>
      </p:sp>
      <p:pic>
        <p:nvPicPr>
          <p:cNvPr id="89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9132" y="1592310"/>
            <a:ext cx="3452978" cy="3673380"/>
          </a:xfrm>
          <a:prstGeom prst="rect">
            <a:avLst/>
          </a:prstGeom>
          <a:ln w="38100">
            <a:solidFill>
              <a:srgbClr val="447C76"/>
            </a:solidFill>
            <a:miter/>
          </a:ln>
        </p:spPr>
      </p:pic>
      <p:sp>
        <p:nvSpPr>
          <p:cNvPr id="894" name="TextBox 30"/>
          <p:cNvSpPr txBox="1"/>
          <p:nvPr/>
        </p:nvSpPr>
        <p:spPr>
          <a:xfrm>
            <a:off x="651971" y="1498105"/>
            <a:ext cx="606900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9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 magnetoterapia svolge un’azione fondamentale per l’equilibrio omeostatico della cellula. </a:t>
            </a:r>
          </a:p>
        </p:txBody>
      </p:sp>
      <p:sp>
        <p:nvSpPr>
          <p:cNvPr id="895" name="TextBox 30"/>
          <p:cNvSpPr txBox="1"/>
          <p:nvPr/>
        </p:nvSpPr>
        <p:spPr>
          <a:xfrm>
            <a:off x="419838" y="2519554"/>
            <a:ext cx="6533267" cy="161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40000"/>
              </a:lnSpc>
              <a:defRPr sz="19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Le onde magnetiche favoriscono: </a:t>
            </a:r>
          </a:p>
          <a:p>
            <a:pPr marL="284078" indent="-284078">
              <a:lnSpc>
                <a:spcPct val="140000"/>
              </a:lnSpc>
              <a:buSzPct val="100000"/>
              <a:buAutoNum type="arabicParenR" startAt="1"/>
              <a:defRPr sz="19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l’aumento del flusso ematico periferico, </a:t>
            </a:r>
          </a:p>
          <a:p>
            <a:pPr marL="284078" indent="-284078">
              <a:lnSpc>
                <a:spcPct val="140000"/>
              </a:lnSpc>
              <a:buSzPct val="100000"/>
              <a:buAutoNum type="arabicParenR" startAt="1"/>
              <a:defRPr sz="19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 risoluzione dello spasmo muscolare </a:t>
            </a:r>
          </a:p>
          <a:p>
            <a:pPr marL="284078" indent="-284078">
              <a:lnSpc>
                <a:spcPct val="140000"/>
              </a:lnSpc>
              <a:buSzPct val="100000"/>
              <a:buAutoNum type="arabicParenR" startAt="1"/>
              <a:defRPr sz="19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l’accelerazione della trasmissione dello stimolo nervoso. </a:t>
            </a:r>
          </a:p>
        </p:txBody>
      </p:sp>
      <p:sp>
        <p:nvSpPr>
          <p:cNvPr id="896" name="La magnetoterapia promuove un’accelerazione di tutti i fenomeni riparatori."/>
          <p:cNvSpPr txBox="1"/>
          <p:nvPr/>
        </p:nvSpPr>
        <p:spPr>
          <a:xfrm>
            <a:off x="625911" y="4337622"/>
            <a:ext cx="5393874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9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 magnetoterapia promuove un’accelerazione di tutti i fenomeni riparatori.</a:t>
            </a:r>
          </a:p>
        </p:txBody>
      </p:sp>
      <p:sp>
        <p:nvSpPr>
          <p:cNvPr id="897" name="l’equilibrio omeostatico della cellula."/>
          <p:cNvSpPr txBox="1"/>
          <p:nvPr/>
        </p:nvSpPr>
        <p:spPr>
          <a:xfrm>
            <a:off x="662790" y="1790205"/>
            <a:ext cx="400723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900">
                <a:solidFill>
                  <a:srgbClr val="FF26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011993"/>
                </a:solidFill>
              </a:rPr>
              <a:t>l’equilibrio omeostatico della cellula.</a:t>
            </a:r>
            <a:r>
              <a:t> </a:t>
            </a:r>
          </a:p>
        </p:txBody>
      </p:sp>
      <p:sp>
        <p:nvSpPr>
          <p:cNvPr id="898" name="TextBox 30"/>
          <p:cNvSpPr txBox="1"/>
          <p:nvPr/>
        </p:nvSpPr>
        <p:spPr>
          <a:xfrm>
            <a:off x="419838" y="2928494"/>
            <a:ext cx="6533267" cy="1201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4078" indent="-284078">
              <a:lnSpc>
                <a:spcPct val="140000"/>
              </a:lnSpc>
              <a:buSzPct val="100000"/>
              <a:buAutoNum type="arabicParenR" startAt="1"/>
              <a:defRPr sz="1900">
                <a:solidFill>
                  <a:srgbClr val="01199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l’aumento del flusso ematico periferico, </a:t>
            </a:r>
          </a:p>
          <a:p>
            <a:pPr marL="284078" indent="-284078">
              <a:lnSpc>
                <a:spcPct val="140000"/>
              </a:lnSpc>
              <a:buSzPct val="100000"/>
              <a:buAutoNum type="arabicParenR" startAt="1"/>
              <a:defRPr sz="1900">
                <a:solidFill>
                  <a:srgbClr val="01199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 risoluzione dello spasmo muscolare </a:t>
            </a:r>
          </a:p>
          <a:p>
            <a:pPr marL="284078" indent="-284078">
              <a:lnSpc>
                <a:spcPct val="140000"/>
              </a:lnSpc>
              <a:buSzPct val="100000"/>
              <a:buAutoNum type="arabicParenR" startAt="1"/>
              <a:defRPr sz="1900">
                <a:solidFill>
                  <a:srgbClr val="01199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l’accelerazione della trasmissione dello stimolo nervoso.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6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7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700"/>
                                        <p:tgtEl>
                                          <p:spTgt spid="8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700"/>
                                        <p:tgtEl>
                                          <p:spTgt spid="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700"/>
                                        <p:tgtEl>
                                          <p:spTgt spid="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700"/>
                                        <p:tgtEl>
                                          <p:spTgt spid="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7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5" grpId="2"/>
      <p:bldP build="p" bldLvl="5" animBg="1" rev="0" advAuto="0" spid="898" grpId="3"/>
      <p:bldP build="whole" bldLvl="1" animBg="1" rev="0" advAuto="0" spid="897" grpId="1"/>
      <p:bldP build="whole" bldLvl="1" animBg="1" rev="0" advAuto="0" spid="896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901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4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902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3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905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906" name="TextBox 28"/>
          <p:cNvSpPr txBox="1"/>
          <p:nvPr/>
        </p:nvSpPr>
        <p:spPr>
          <a:xfrm>
            <a:off x="762672" y="331310"/>
            <a:ext cx="8740991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Elettromagnetoterapia: i Limiti</a:t>
            </a:r>
          </a:p>
        </p:txBody>
      </p:sp>
      <p:grpSp>
        <p:nvGrpSpPr>
          <p:cNvPr id="909" name="Raggruppa"/>
          <p:cNvGrpSpPr/>
          <p:nvPr/>
        </p:nvGrpSpPr>
        <p:grpSpPr>
          <a:xfrm>
            <a:off x="1128942" y="1469660"/>
            <a:ext cx="2919577" cy="2795793"/>
            <a:chOff x="4090" y="-50800"/>
            <a:chExt cx="2919575" cy="2795791"/>
          </a:xfrm>
        </p:grpSpPr>
        <p:pic>
          <p:nvPicPr>
            <p:cNvPr id="907" name="Immagine" descr="Immag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448" y="302082"/>
              <a:ext cx="2910218" cy="2442910"/>
            </a:xfrm>
            <a:prstGeom prst="rect">
              <a:avLst/>
            </a:prstGeom>
            <a:ln w="25400" cap="flat">
              <a:solidFill>
                <a:srgbClr val="55A6C3"/>
              </a:solidFill>
              <a:prstDash val="solid"/>
              <a:miter lim="800000"/>
            </a:ln>
            <a:effectLst/>
          </p:spPr>
        </p:pic>
        <p:sp>
          <p:nvSpPr>
            <p:cNvPr id="908" name="Elettrica"/>
            <p:cNvSpPr txBox="1"/>
            <p:nvPr/>
          </p:nvSpPr>
          <p:spPr>
            <a:xfrm>
              <a:off x="4090" y="-50800"/>
              <a:ext cx="1156616" cy="387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1219200">
                <a:lnSpc>
                  <a:spcPct val="140000"/>
                </a:lnSpc>
                <a:defRPr b="1" sz="2100">
                  <a:solidFill>
                    <a:srgbClr val="005DA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Elettrica</a:t>
              </a:r>
            </a:p>
          </p:txBody>
        </p:sp>
      </p:grpSp>
      <p:grpSp>
        <p:nvGrpSpPr>
          <p:cNvPr id="912" name="Raggruppa"/>
          <p:cNvGrpSpPr/>
          <p:nvPr/>
        </p:nvGrpSpPr>
        <p:grpSpPr>
          <a:xfrm>
            <a:off x="4252431" y="1465917"/>
            <a:ext cx="2935699" cy="2830175"/>
            <a:chOff x="0" y="-38100"/>
            <a:chExt cx="2935697" cy="2830174"/>
          </a:xfrm>
        </p:grpSpPr>
        <p:pic>
          <p:nvPicPr>
            <p:cNvPr id="910" name="Immagine" descr="Immag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" y="323765"/>
              <a:ext cx="2922998" cy="2468310"/>
            </a:xfrm>
            <a:prstGeom prst="rect">
              <a:avLst/>
            </a:prstGeom>
            <a:ln w="25400" cap="flat">
              <a:solidFill>
                <a:srgbClr val="55A6C3"/>
              </a:solidFill>
              <a:prstDash val="solid"/>
              <a:miter lim="800000"/>
            </a:ln>
            <a:effectLst/>
          </p:spPr>
        </p:pic>
        <p:sp>
          <p:nvSpPr>
            <p:cNvPr id="911" name="Costosa"/>
            <p:cNvSpPr txBox="1"/>
            <p:nvPr/>
          </p:nvSpPr>
          <p:spPr>
            <a:xfrm>
              <a:off x="0" y="-38100"/>
              <a:ext cx="1156355" cy="387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1219200">
                <a:lnSpc>
                  <a:spcPct val="140000"/>
                </a:lnSpc>
                <a:defRPr b="1" sz="2100">
                  <a:solidFill>
                    <a:srgbClr val="005DA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Costosa</a:t>
              </a:r>
            </a:p>
          </p:txBody>
        </p:sp>
      </p:grpSp>
      <p:grpSp>
        <p:nvGrpSpPr>
          <p:cNvPr id="915" name="Raggruppa"/>
          <p:cNvGrpSpPr/>
          <p:nvPr/>
        </p:nvGrpSpPr>
        <p:grpSpPr>
          <a:xfrm>
            <a:off x="7392043" y="1413674"/>
            <a:ext cx="3006430" cy="2858497"/>
            <a:chOff x="0" y="0"/>
            <a:chExt cx="3006429" cy="2858496"/>
          </a:xfrm>
        </p:grpSpPr>
        <p:pic>
          <p:nvPicPr>
            <p:cNvPr id="913" name="Immagine" descr="Immagin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439" t="0" r="0" b="0"/>
            <a:stretch>
              <a:fillRect/>
            </a:stretch>
          </p:blipFill>
          <p:spPr>
            <a:xfrm>
              <a:off x="72335" y="411948"/>
              <a:ext cx="2934095" cy="2446549"/>
            </a:xfrm>
            <a:prstGeom prst="rect">
              <a:avLst/>
            </a:prstGeom>
            <a:ln w="25400" cap="flat">
              <a:solidFill>
                <a:srgbClr val="55A6C3"/>
              </a:solidFill>
              <a:prstDash val="solid"/>
              <a:miter lim="800000"/>
            </a:ln>
            <a:effectLst/>
          </p:spPr>
        </p:pic>
        <p:sp>
          <p:nvSpPr>
            <p:cNvPr id="914" name="Richiede tempo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1219200">
                <a:lnSpc>
                  <a:spcPct val="140000"/>
                </a:lnSpc>
                <a:defRPr b="1" sz="2100">
                  <a:solidFill>
                    <a:srgbClr val="005DA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Richiede tempo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6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7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5" grpId="3"/>
      <p:bldP build="whole" bldLvl="1" animBg="1" rev="0" advAuto="0" spid="912" grpId="2"/>
      <p:bldP build="whole" bldLvl="1" animBg="1" rev="0" advAuto="0" spid="90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pasted-image-removebg-preview.png" descr="pasted-image-removebg-pre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420000">
            <a:off x="10131488" y="1465422"/>
            <a:ext cx="1136704" cy="88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Immagine 8" descr="Immagin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673" y="1649584"/>
            <a:ext cx="4215342" cy="3687495"/>
          </a:xfrm>
          <a:prstGeom prst="rect">
            <a:avLst/>
          </a:prstGeom>
          <a:ln w="38100">
            <a:solidFill>
              <a:srgbClr val="1DB5A6"/>
            </a:solidFill>
            <a:miter lim="400000"/>
          </a:ln>
        </p:spPr>
      </p:pic>
      <p:sp>
        <p:nvSpPr>
          <p:cNvPr id="919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920" name="Immagine 18" descr="Immagin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3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921" name="Immagine 1" descr="Immagine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2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924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Biomagnetic Medream</a:t>
            </a:r>
          </a:p>
        </p:txBody>
      </p:sp>
      <p:sp>
        <p:nvSpPr>
          <p:cNvPr id="925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grpSp>
        <p:nvGrpSpPr>
          <p:cNvPr id="928" name="Raggruppa"/>
          <p:cNvGrpSpPr/>
          <p:nvPr/>
        </p:nvGrpSpPr>
        <p:grpSpPr>
          <a:xfrm>
            <a:off x="5331866" y="1353736"/>
            <a:ext cx="2679788" cy="1402224"/>
            <a:chOff x="0" y="0"/>
            <a:chExt cx="2679787" cy="1402223"/>
          </a:xfrm>
        </p:grpSpPr>
        <p:pic>
          <p:nvPicPr>
            <p:cNvPr id="926" name="magneti.jpg" descr="magneti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79788" cy="1087174"/>
            </a:xfrm>
            <a:prstGeom prst="rect">
              <a:avLst/>
            </a:prstGeom>
            <a:ln w="38100" cap="flat">
              <a:solidFill>
                <a:srgbClr val="1DB5A6"/>
              </a:solidFill>
              <a:prstDash val="solid"/>
              <a:miter lim="400000"/>
            </a:ln>
            <a:effectLst/>
          </p:spPr>
        </p:pic>
        <p:sp>
          <p:nvSpPr>
            <p:cNvPr id="927" name="Magneti in ceramica al Neodimio"/>
            <p:cNvSpPr txBox="1"/>
            <p:nvPr/>
          </p:nvSpPr>
          <p:spPr>
            <a:xfrm>
              <a:off x="1681" y="1069483"/>
              <a:ext cx="2676426" cy="332741"/>
            </a:xfrm>
            <a:prstGeom prst="rect">
              <a:avLst/>
            </a:prstGeom>
            <a:noFill/>
            <a:ln w="25400" cap="flat">
              <a:solidFill>
                <a:srgbClr val="1DB5A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011993"/>
                  </a:solidFill>
                </a:defRPr>
              </a:lvl1pPr>
            </a:lstStyle>
            <a:p>
              <a:pPr/>
              <a:r>
                <a:t>Magneti in ceramica al Neodimio</a:t>
              </a:r>
            </a:p>
          </p:txBody>
        </p:sp>
      </p:grpSp>
      <p:grpSp>
        <p:nvGrpSpPr>
          <p:cNvPr id="931" name="Raggruppa"/>
          <p:cNvGrpSpPr/>
          <p:nvPr/>
        </p:nvGrpSpPr>
        <p:grpSpPr>
          <a:xfrm>
            <a:off x="5331866" y="2949744"/>
            <a:ext cx="2679788" cy="1488912"/>
            <a:chOff x="0" y="0"/>
            <a:chExt cx="2679787" cy="1488910"/>
          </a:xfrm>
        </p:grpSpPr>
        <p:pic>
          <p:nvPicPr>
            <p:cNvPr id="929" name="campo stabile bipolare.jpg" descr="campo stabile bipolare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679788" cy="1087174"/>
            </a:xfrm>
            <a:prstGeom prst="rect">
              <a:avLst/>
            </a:prstGeom>
            <a:ln w="38100" cap="flat">
              <a:solidFill>
                <a:srgbClr val="1DB5A6"/>
              </a:solidFill>
              <a:prstDash val="solid"/>
              <a:miter lim="400000"/>
            </a:ln>
            <a:effectLst/>
          </p:spPr>
        </p:pic>
        <p:sp>
          <p:nvSpPr>
            <p:cNvPr id="930" name="Tessuto Superiore"/>
            <p:cNvSpPr txBox="1"/>
            <p:nvPr/>
          </p:nvSpPr>
          <p:spPr>
            <a:xfrm>
              <a:off x="1681" y="1156170"/>
              <a:ext cx="2676426" cy="332741"/>
            </a:xfrm>
            <a:prstGeom prst="rect">
              <a:avLst/>
            </a:prstGeom>
            <a:noFill/>
            <a:ln w="25400" cap="flat">
              <a:solidFill>
                <a:srgbClr val="1DB5A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rgbClr val="011993"/>
                  </a:solidFill>
                </a:defRPr>
              </a:lvl1pPr>
            </a:lstStyle>
            <a:p>
              <a:pPr/>
              <a:r>
                <a:t>Tessuto Superiore</a:t>
              </a:r>
            </a:p>
          </p:txBody>
        </p:sp>
      </p:grpSp>
      <p:grpSp>
        <p:nvGrpSpPr>
          <p:cNvPr id="934" name="Raggruppa"/>
          <p:cNvGrpSpPr/>
          <p:nvPr/>
        </p:nvGrpSpPr>
        <p:grpSpPr>
          <a:xfrm>
            <a:off x="5331865" y="4554875"/>
            <a:ext cx="2679789" cy="1436325"/>
            <a:chOff x="0" y="0"/>
            <a:chExt cx="2679787" cy="1436324"/>
          </a:xfrm>
        </p:grpSpPr>
        <p:pic>
          <p:nvPicPr>
            <p:cNvPr id="932" name="tessuto.jpg" descr="tessuto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679788" cy="1087174"/>
            </a:xfrm>
            <a:prstGeom prst="rect">
              <a:avLst/>
            </a:prstGeom>
            <a:ln w="38100" cap="flat">
              <a:solidFill>
                <a:srgbClr val="1DB5A6"/>
              </a:solidFill>
              <a:prstDash val="solid"/>
              <a:miter lim="400000"/>
            </a:ln>
            <a:effectLst/>
          </p:spPr>
        </p:pic>
        <p:sp>
          <p:nvSpPr>
            <p:cNvPr id="933" name="Circuito Oscillante"/>
            <p:cNvSpPr txBox="1"/>
            <p:nvPr/>
          </p:nvSpPr>
          <p:spPr>
            <a:xfrm>
              <a:off x="1681" y="1103584"/>
              <a:ext cx="2676426" cy="332741"/>
            </a:xfrm>
            <a:prstGeom prst="rect">
              <a:avLst/>
            </a:prstGeom>
            <a:noFill/>
            <a:ln w="25400" cap="flat">
              <a:solidFill>
                <a:srgbClr val="1DB5A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rgbClr val="011993"/>
                  </a:solidFill>
                </a:defRPr>
              </a:lvl1pPr>
            </a:lstStyle>
            <a:p>
              <a:pPr/>
              <a:r>
                <a:t>Circuito Oscillante</a:t>
              </a:r>
            </a:p>
          </p:txBody>
        </p:sp>
      </p:grpSp>
      <p:grpSp>
        <p:nvGrpSpPr>
          <p:cNvPr id="937" name="Raggruppa"/>
          <p:cNvGrpSpPr/>
          <p:nvPr/>
        </p:nvGrpSpPr>
        <p:grpSpPr>
          <a:xfrm>
            <a:off x="8341454" y="1334686"/>
            <a:ext cx="2926769" cy="4594839"/>
            <a:chOff x="0" y="0"/>
            <a:chExt cx="2926768" cy="4594838"/>
          </a:xfrm>
        </p:grpSpPr>
        <p:pic>
          <p:nvPicPr>
            <p:cNvPr id="935" name="sezione_aurea-removebg-preview.png" descr="sezione_aurea-removebg-preview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4147" t="0" r="22155" b="0"/>
            <a:stretch>
              <a:fillRect/>
            </a:stretch>
          </p:blipFill>
          <p:spPr>
            <a:xfrm>
              <a:off x="0" y="0"/>
              <a:ext cx="2926769" cy="4594839"/>
            </a:xfrm>
            <a:prstGeom prst="rect">
              <a:avLst/>
            </a:prstGeom>
            <a:ln w="25400" cap="flat">
              <a:solidFill>
                <a:srgbClr val="1DB5A6"/>
              </a:solidFill>
              <a:prstDash val="solid"/>
              <a:miter lim="400000"/>
            </a:ln>
            <a:effectLst/>
          </p:spPr>
        </p:pic>
        <p:sp>
          <p:nvSpPr>
            <p:cNvPr id="936" name="Zona Aurea"/>
            <p:cNvSpPr txBox="1"/>
            <p:nvPr/>
          </p:nvSpPr>
          <p:spPr>
            <a:xfrm>
              <a:off x="125264" y="4181802"/>
              <a:ext cx="2676426" cy="332741"/>
            </a:xfrm>
            <a:prstGeom prst="rect">
              <a:avLst/>
            </a:prstGeom>
            <a:noFill/>
            <a:ln w="25400" cap="flat">
              <a:solidFill>
                <a:srgbClr val="1DB5A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rgbClr val="011993"/>
                  </a:solidFill>
                </a:defRPr>
              </a:lvl1pPr>
            </a:lstStyle>
            <a:p>
              <a:pPr/>
              <a:r>
                <a:t>Zona Aurea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8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8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8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7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7" grpId="4"/>
      <p:bldP build="whole" bldLvl="1" animBg="1" rev="0" advAuto="0" spid="928" grpId="1"/>
      <p:bldP build="whole" bldLvl="1" animBg="1" rev="0" advAuto="0" spid="931" grpId="2"/>
      <p:bldP build="whole" bldLvl="1" animBg="1" rev="0" advAuto="0" spid="934" grpId="3"/>
      <p:bldP build="whole" bldLvl="1" animBg="1" rev="0" advAuto="0" spid="917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940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3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941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2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944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Biomagnetic Medream</a:t>
            </a:r>
          </a:p>
        </p:txBody>
      </p:sp>
      <p:sp>
        <p:nvSpPr>
          <p:cNvPr id="945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946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122" y="1423867"/>
            <a:ext cx="4215342" cy="3687495"/>
          </a:xfrm>
          <a:prstGeom prst="rect">
            <a:avLst/>
          </a:prstGeom>
          <a:ln w="12700">
            <a:miter lim="400000"/>
          </a:ln>
        </p:spPr>
      </p:pic>
      <p:sp>
        <p:nvSpPr>
          <p:cNvPr id="947" name="CasellaDiTesto 17"/>
          <p:cNvSpPr txBox="1"/>
          <p:nvPr/>
        </p:nvSpPr>
        <p:spPr>
          <a:xfrm>
            <a:off x="5347078" y="1138626"/>
            <a:ext cx="5947404" cy="98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defRPr sz="20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AZIONE EQUILIBRANTE i 25 Magneti Negativi</a:t>
            </a:r>
          </a:p>
          <a:p>
            <a:pPr defTabSz="1219200">
              <a:defRPr sz="20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Promuovono un effetto calmante, rilassante e antidolorifico.</a:t>
            </a:r>
          </a:p>
        </p:txBody>
      </p:sp>
      <p:sp>
        <p:nvSpPr>
          <p:cNvPr id="948" name="CasellaDiTesto 18"/>
          <p:cNvSpPr txBox="1"/>
          <p:nvPr/>
        </p:nvSpPr>
        <p:spPr>
          <a:xfrm>
            <a:off x="5347078" y="2088761"/>
            <a:ext cx="6048304" cy="6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defRPr sz="20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AZIONE RIVITALIZZANTE i 4 Magneti Positivi</a:t>
            </a:r>
          </a:p>
          <a:p>
            <a:pPr defTabSz="1219200">
              <a:defRPr sz="20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Promuovono un effetto ricostituente e tonificante</a:t>
            </a:r>
          </a:p>
        </p:txBody>
      </p:sp>
      <p:sp>
        <p:nvSpPr>
          <p:cNvPr id="949" name="CasellaDiTesto 19"/>
          <p:cNvSpPr txBox="1"/>
          <p:nvPr/>
        </p:nvSpPr>
        <p:spPr>
          <a:xfrm>
            <a:off x="5347078" y="2787994"/>
            <a:ext cx="5620767" cy="128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defRPr sz="20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all"/>
              <a:t>La combinazione </a:t>
            </a:r>
            <a:r>
              <a:t>tra l’effetto dei Magneti, il posizionamento Aureo e il Circuito Oscillante intensifica le proprietà benefiche, portando alla remissione del dolore.</a:t>
            </a:r>
          </a:p>
        </p:txBody>
      </p:sp>
      <p:sp>
        <p:nvSpPr>
          <p:cNvPr id="950" name="CasellaDiTesto 19"/>
          <p:cNvSpPr txBox="1"/>
          <p:nvPr/>
        </p:nvSpPr>
        <p:spPr>
          <a:xfrm>
            <a:off x="5347078" y="5143442"/>
            <a:ext cx="5620767" cy="405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defRPr b="1" sz="2000" u="sng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all"/>
              <a:t>FUNZIONA MENTRE DORMI </a:t>
            </a:r>
            <a:r>
              <a:t>…..</a:t>
            </a:r>
          </a:p>
        </p:txBody>
      </p:sp>
      <p:sp>
        <p:nvSpPr>
          <p:cNvPr id="951" name="CasellaDiTesto 18"/>
          <p:cNvSpPr txBox="1"/>
          <p:nvPr/>
        </p:nvSpPr>
        <p:spPr>
          <a:xfrm>
            <a:off x="5347078" y="4125215"/>
            <a:ext cx="6048304" cy="98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defRPr sz="20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POSIZIONAMENTO MAGNETICO</a:t>
            </a:r>
          </a:p>
          <a:p>
            <a:pPr defTabSz="1219200">
              <a:defRPr sz="2000">
                <a:solidFill>
                  <a:srgbClr val="005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Il dispositivo permette di avere sempre la testa la Nord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9" grpId="3"/>
      <p:bldP build="whole" bldLvl="1" animBg="1" rev="0" advAuto="0" spid="948" grpId="2"/>
      <p:bldP build="whole" bldLvl="1" animBg="1" rev="0" advAuto="0" spid="950" grpId="5"/>
      <p:bldP build="whole" bldLvl="1" animBg="1" rev="0" advAuto="0" spid="951" grpId="4"/>
      <p:bldP build="whole" bldLvl="1" animBg="1" rev="0" advAuto="0" spid="94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Immagine 8" descr="Immagin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600" y="2345069"/>
            <a:ext cx="2478181" cy="2167862"/>
          </a:xfrm>
          <a:prstGeom prst="rect">
            <a:avLst/>
          </a:prstGeom>
          <a:ln w="38100">
            <a:solidFill>
              <a:srgbClr val="1DB5A6"/>
            </a:solidFill>
            <a:miter lim="400000"/>
          </a:ln>
        </p:spPr>
      </p:pic>
      <p:sp>
        <p:nvSpPr>
          <p:cNvPr id="954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955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8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956" name="Immagine 1" descr="Immagine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7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959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Biomagnetic Medream: Certificazioni</a:t>
            </a:r>
          </a:p>
        </p:txBody>
      </p:sp>
      <p:sp>
        <p:nvSpPr>
          <p:cNvPr id="960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961" name="Certificazione Dr. Daniele Zamparelli - 2022 (trascinato).pdf" descr="Certificazione Dr. Daniele Zamparelli - 2022 (trascinato)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45767" y="1334995"/>
            <a:ext cx="2732255" cy="3864268"/>
          </a:xfrm>
          <a:prstGeom prst="rect">
            <a:avLst/>
          </a:prstGeom>
          <a:ln w="38100">
            <a:solidFill>
              <a:srgbClr val="1DB5A6"/>
            </a:solidFill>
            <a:miter lim="400000"/>
          </a:ln>
        </p:spPr>
      </p:pic>
      <p:pic>
        <p:nvPicPr>
          <p:cNvPr id="962" name="Certificazione Dr. Palmisano + Copyright.pdf" descr="Certificazione Dr. Palmisano + Copyright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8627" y="1334995"/>
            <a:ext cx="2675262" cy="3864268"/>
          </a:xfrm>
          <a:prstGeom prst="rect">
            <a:avLst/>
          </a:prstGeom>
          <a:ln w="38100">
            <a:solidFill>
              <a:srgbClr val="1DB5A6"/>
            </a:solidFill>
            <a:miter lim="400000"/>
          </a:ln>
        </p:spPr>
      </p:pic>
      <p:pic>
        <p:nvPicPr>
          <p:cNvPr id="963" name="Relazione Dott. Martino Lauritano Elettromagnetismo e Medstan.pdf" descr="Relazione Dott. Martino Lauritano Elettromagnetismo e Medstan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60589" y="1090563"/>
            <a:ext cx="2574830" cy="3642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966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9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967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8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970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BIOTECNOLOGIE PER UN SONNO DA SOGNO</a:t>
            </a:r>
          </a:p>
        </p:txBody>
      </p:sp>
      <p:sp>
        <p:nvSpPr>
          <p:cNvPr id="971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972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4631" y="1786981"/>
            <a:ext cx="4215342" cy="3687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Medream_Logo.png" descr="Medream_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8940" y="1443734"/>
            <a:ext cx="3989477" cy="1196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05-Medream_Letto_completo.png" descr="05-Medream_Letto_complet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10326" y="2345682"/>
            <a:ext cx="5790779" cy="3619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Segnaposto immagine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76" name="Rettango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977" name="image40.png" descr="image4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7102" r="0" b="2710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9" name="Freeform: Shape 46"/>
          <p:cNvSpPr/>
          <p:nvPr/>
        </p:nvSpPr>
        <p:spPr>
          <a:xfrm>
            <a:off x="-2" y="-1"/>
            <a:ext cx="7526333" cy="5727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588" y="0"/>
                </a:lnTo>
                <a:lnTo>
                  <a:pt x="21600" y="444"/>
                </a:lnTo>
                <a:lnTo>
                  <a:pt x="21600" y="14231"/>
                </a:lnTo>
                <a:cubicBezTo>
                  <a:pt x="21600" y="18301"/>
                  <a:pt x="19324" y="21600"/>
                  <a:pt x="16515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31C9A2">
                  <a:alpha val="96000"/>
                </a:srgbClr>
              </a:gs>
              <a:gs pos="70000">
                <a:srgbClr val="2B9ED2">
                  <a:alpha val="87000"/>
                </a:srgbClr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980" name="TextBox 24"/>
          <p:cNvSpPr txBox="1"/>
          <p:nvPr/>
        </p:nvSpPr>
        <p:spPr>
          <a:xfrm>
            <a:off x="1465753" y="1512073"/>
            <a:ext cx="3831393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9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Grazie</a:t>
            </a:r>
          </a:p>
        </p:txBody>
      </p:sp>
      <p:pic>
        <p:nvPicPr>
          <p:cNvPr id="981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1466" y="4357965"/>
            <a:ext cx="4855890" cy="2534774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TextBox 28"/>
          <p:cNvSpPr txBox="1"/>
          <p:nvPr/>
        </p:nvSpPr>
        <p:spPr>
          <a:xfrm>
            <a:off x="1481877" y="2902563"/>
            <a:ext cx="436398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EEE36">
                        <a:alpha val="79463"/>
                      </a:srgbClr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Per la Vostra Opinione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ttangolo"/>
          <p:cNvSpPr/>
          <p:nvPr/>
        </p:nvSpPr>
        <p:spPr>
          <a:xfrm>
            <a:off x="-41721" y="-51924"/>
            <a:ext cx="11537431" cy="69618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1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352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TA_EBOOK_VOL1© (trascinato).pdf" descr="ITA_EBOOK_VOL1© (trascinato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65" y="0"/>
            <a:ext cx="484909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hermata 2023-01-23 alle 15.01.34.png" descr="Schermata 2023-01-23 alle 15.01.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45636" y="6380369"/>
            <a:ext cx="1612901" cy="7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4251" y="-1836610"/>
            <a:ext cx="5473607" cy="4105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magine" descr="Immag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1259" y="2230808"/>
            <a:ext cx="5473606" cy="4667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magine" descr="Immag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45446" y="152250"/>
            <a:ext cx="4746830" cy="4667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magine" descr="Immag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60743" y="4363578"/>
            <a:ext cx="5212187" cy="268815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TextBox 64"/>
          <p:cNvSpPr txBox="1"/>
          <p:nvPr/>
        </p:nvSpPr>
        <p:spPr>
          <a:xfrm>
            <a:off x="4063954" y="1635142"/>
            <a:ext cx="4388351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Magnetismo Terrestre</a:t>
            </a:r>
          </a:p>
        </p:txBody>
      </p:sp>
      <p:grpSp>
        <p:nvGrpSpPr>
          <p:cNvPr id="362" name="Raggruppa"/>
          <p:cNvGrpSpPr/>
          <p:nvPr/>
        </p:nvGrpSpPr>
        <p:grpSpPr>
          <a:xfrm>
            <a:off x="10004561" y="5391037"/>
            <a:ext cx="1082966" cy="1223737"/>
            <a:chOff x="0" y="0"/>
            <a:chExt cx="1082964" cy="1223735"/>
          </a:xfrm>
        </p:grpSpPr>
        <p:pic>
          <p:nvPicPr>
            <p:cNvPr id="360" name="Immagine 1" descr="Immagine 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magine" descr="Immagine"/>
          <p:cNvPicPr>
            <a:picLocks noChangeAspect="0"/>
          </p:cNvPicPr>
          <p:nvPr/>
        </p:nvPicPr>
        <p:blipFill>
          <a:blip r:embed="rId2">
            <a:alphaModFix amt="57750"/>
            <a:extLst/>
          </a:blip>
          <a:srcRect l="0" t="0" r="8289" b="0"/>
          <a:stretch>
            <a:fillRect/>
          </a:stretch>
        </p:blipFill>
        <p:spPr>
          <a:xfrm>
            <a:off x="-24799" y="15229"/>
            <a:ext cx="11560060" cy="6881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sp>
        <p:nvSpPr>
          <p:cNvPr id="366" name="TextBox 64"/>
          <p:cNvSpPr txBox="1"/>
          <p:nvPr/>
        </p:nvSpPr>
        <p:spPr>
          <a:xfrm>
            <a:off x="596031" y="331951"/>
            <a:ext cx="610756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 Nodi di Hartmann - Geobiologia</a:t>
            </a:r>
          </a:p>
        </p:txBody>
      </p:sp>
      <p:pic>
        <p:nvPicPr>
          <p:cNvPr id="367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hartmann-removebg-preview.png" descr="hartmann-removebg-preview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36276" y="3853033"/>
            <a:ext cx="13340562" cy="3419712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Est"/>
          <p:cNvSpPr txBox="1"/>
          <p:nvPr/>
        </p:nvSpPr>
        <p:spPr>
          <a:xfrm rot="21060000">
            <a:off x="9849119" y="4030558"/>
            <a:ext cx="605766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Est</a:t>
            </a:r>
          </a:p>
        </p:txBody>
      </p:sp>
      <p:sp>
        <p:nvSpPr>
          <p:cNvPr id="370" name="Ovest"/>
          <p:cNvSpPr txBox="1"/>
          <p:nvPr/>
        </p:nvSpPr>
        <p:spPr>
          <a:xfrm rot="21060000">
            <a:off x="1969879" y="5082588"/>
            <a:ext cx="1006511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Ovest</a:t>
            </a:r>
          </a:p>
        </p:txBody>
      </p:sp>
      <p:grpSp>
        <p:nvGrpSpPr>
          <p:cNvPr id="379" name="Raggruppa"/>
          <p:cNvGrpSpPr/>
          <p:nvPr/>
        </p:nvGrpSpPr>
        <p:grpSpPr>
          <a:xfrm>
            <a:off x="2703727" y="4486770"/>
            <a:ext cx="7819055" cy="2474076"/>
            <a:chOff x="-35610" y="-35610"/>
            <a:chExt cx="7819054" cy="2474075"/>
          </a:xfrm>
        </p:grpSpPr>
        <p:pic>
          <p:nvPicPr>
            <p:cNvPr id="371" name="Linea Linea" descr="Linea Linea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151487">
              <a:off x="-63931" y="460854"/>
              <a:ext cx="7636357" cy="63501"/>
            </a:xfrm>
            <a:prstGeom prst="rect">
              <a:avLst/>
            </a:prstGeom>
            <a:effectLst/>
          </p:spPr>
        </p:pic>
        <p:pic>
          <p:nvPicPr>
            <p:cNvPr id="373" name="Linea Linea" descr="Linea Linea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151487">
              <a:off x="48408" y="945258"/>
              <a:ext cx="7636356" cy="63501"/>
            </a:xfrm>
            <a:prstGeom prst="rect">
              <a:avLst/>
            </a:prstGeom>
            <a:effectLst/>
          </p:spPr>
        </p:pic>
        <p:pic>
          <p:nvPicPr>
            <p:cNvPr id="375" name="Linea Linea" descr="Linea Linea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151487">
              <a:off x="48408" y="1878500"/>
              <a:ext cx="7636356" cy="63501"/>
            </a:xfrm>
            <a:prstGeom prst="rect">
              <a:avLst/>
            </a:prstGeom>
            <a:effectLst/>
          </p:spPr>
        </p:pic>
        <p:pic>
          <p:nvPicPr>
            <p:cNvPr id="377" name="Linea Linea" descr="Linea Linea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151487">
              <a:off x="175408" y="1391711"/>
              <a:ext cx="7636356" cy="63501"/>
            </a:xfrm>
            <a:prstGeom prst="rect">
              <a:avLst/>
            </a:prstGeom>
            <a:effectLst/>
          </p:spPr>
        </p:pic>
      </p:grpSp>
      <p:grpSp>
        <p:nvGrpSpPr>
          <p:cNvPr id="390" name="Raggruppa"/>
          <p:cNvGrpSpPr/>
          <p:nvPr/>
        </p:nvGrpSpPr>
        <p:grpSpPr>
          <a:xfrm>
            <a:off x="4384064" y="3909621"/>
            <a:ext cx="5999791" cy="2911116"/>
            <a:chOff x="-41318" y="-44759"/>
            <a:chExt cx="5999789" cy="2911114"/>
          </a:xfrm>
        </p:grpSpPr>
        <p:pic>
          <p:nvPicPr>
            <p:cNvPr id="380" name="Linea Linea" descr="Linea Linea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3773157">
              <a:off x="2861105" y="1362565"/>
              <a:ext cx="3727922" cy="63501"/>
            </a:xfrm>
            <a:prstGeom prst="rect">
              <a:avLst/>
            </a:prstGeom>
            <a:effectLst/>
          </p:spPr>
        </p:pic>
        <p:pic>
          <p:nvPicPr>
            <p:cNvPr id="382" name="Linea Linea" descr="Linea Linea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4459033">
              <a:off x="2186326" y="1494835"/>
              <a:ext cx="2999506" cy="63501"/>
            </a:xfrm>
            <a:prstGeom prst="rect">
              <a:avLst/>
            </a:prstGeom>
            <a:effectLst/>
          </p:spPr>
        </p:pic>
        <p:pic>
          <p:nvPicPr>
            <p:cNvPr id="384" name="Linea Linea" descr="Linea Linea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5439995">
              <a:off x="1206297" y="1494835"/>
              <a:ext cx="2695035" cy="63501"/>
            </a:xfrm>
            <a:prstGeom prst="rect">
              <a:avLst/>
            </a:prstGeom>
            <a:effectLst/>
          </p:spPr>
        </p:pic>
        <p:pic>
          <p:nvPicPr>
            <p:cNvPr id="386" name="Linea Linea" descr="Linea Linea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457986">
              <a:off x="148123" y="1494835"/>
              <a:ext cx="2638236" cy="63501"/>
            </a:xfrm>
            <a:prstGeom prst="rect">
              <a:avLst/>
            </a:prstGeom>
            <a:effectLst/>
          </p:spPr>
        </p:pic>
        <p:pic>
          <p:nvPicPr>
            <p:cNvPr id="388" name="Linea Linea" descr="Linea Linea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7517283">
              <a:off x="-821381" y="1623610"/>
              <a:ext cx="2585772" cy="63501"/>
            </a:xfrm>
            <a:prstGeom prst="rect">
              <a:avLst/>
            </a:prstGeom>
            <a:effectLst/>
          </p:spPr>
        </p:pic>
      </p:grpSp>
      <p:sp>
        <p:nvSpPr>
          <p:cNvPr id="391" name="Nord"/>
          <p:cNvSpPr txBox="1"/>
          <p:nvPr/>
        </p:nvSpPr>
        <p:spPr>
          <a:xfrm rot="21060000">
            <a:off x="5838654" y="3739899"/>
            <a:ext cx="87802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Nord</a:t>
            </a:r>
          </a:p>
        </p:txBody>
      </p:sp>
      <p:sp>
        <p:nvSpPr>
          <p:cNvPr id="392" name="Sud"/>
          <p:cNvSpPr txBox="1"/>
          <p:nvPr/>
        </p:nvSpPr>
        <p:spPr>
          <a:xfrm rot="21060000">
            <a:off x="6257413" y="6403389"/>
            <a:ext cx="71168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Sud</a:t>
            </a:r>
          </a:p>
        </p:txBody>
      </p:sp>
      <p:grpSp>
        <p:nvGrpSpPr>
          <p:cNvPr id="395" name="Raggruppa"/>
          <p:cNvGrpSpPr/>
          <p:nvPr/>
        </p:nvGrpSpPr>
        <p:grpSpPr>
          <a:xfrm>
            <a:off x="3713103" y="5087402"/>
            <a:ext cx="1453037" cy="1217167"/>
            <a:chOff x="0" y="0"/>
            <a:chExt cx="1453035" cy="1217165"/>
          </a:xfrm>
        </p:grpSpPr>
        <p:sp>
          <p:nvSpPr>
            <p:cNvPr id="393" name="Linea"/>
            <p:cNvSpPr/>
            <p:nvPr/>
          </p:nvSpPr>
          <p:spPr>
            <a:xfrm flipV="1">
              <a:off x="824437" y="0"/>
              <a:ext cx="222552" cy="684335"/>
            </a:xfrm>
            <a:prstGeom prst="line">
              <a:avLst/>
            </a:prstGeom>
            <a:noFill/>
            <a:ln w="25400" cap="flat">
              <a:solidFill>
                <a:srgbClr val="02040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4" name="2 mt."/>
            <p:cNvSpPr/>
            <p:nvPr/>
          </p:nvSpPr>
          <p:spPr>
            <a:xfrm>
              <a:off x="-1" y="161473"/>
              <a:ext cx="1453037" cy="105569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2 mt.</a:t>
              </a:r>
            </a:p>
          </p:txBody>
        </p:sp>
      </p:grpSp>
      <p:grpSp>
        <p:nvGrpSpPr>
          <p:cNvPr id="398" name="Raggruppa"/>
          <p:cNvGrpSpPr/>
          <p:nvPr/>
        </p:nvGrpSpPr>
        <p:grpSpPr>
          <a:xfrm>
            <a:off x="4886166" y="4606161"/>
            <a:ext cx="1453037" cy="1055694"/>
            <a:chOff x="0" y="185022"/>
            <a:chExt cx="1453035" cy="1055692"/>
          </a:xfrm>
        </p:grpSpPr>
        <p:sp>
          <p:nvSpPr>
            <p:cNvPr id="396" name="Linea"/>
            <p:cNvSpPr/>
            <p:nvPr/>
          </p:nvSpPr>
          <p:spPr>
            <a:xfrm flipH="1">
              <a:off x="147491" y="498881"/>
              <a:ext cx="953071" cy="141822"/>
            </a:xfrm>
            <a:prstGeom prst="line">
              <a:avLst/>
            </a:prstGeom>
            <a:noFill/>
            <a:ln w="25400" cap="flat">
              <a:solidFill>
                <a:srgbClr val="02040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7" name="2,5 mt."/>
            <p:cNvSpPr/>
            <p:nvPr/>
          </p:nvSpPr>
          <p:spPr>
            <a:xfrm>
              <a:off x="-1" y="185022"/>
              <a:ext cx="1453037" cy="105569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2,5 mt.</a:t>
              </a:r>
            </a:p>
          </p:txBody>
        </p:sp>
      </p:grpSp>
      <p:grpSp>
        <p:nvGrpSpPr>
          <p:cNvPr id="419" name="Raggruppa"/>
          <p:cNvGrpSpPr/>
          <p:nvPr/>
        </p:nvGrpSpPr>
        <p:grpSpPr>
          <a:xfrm>
            <a:off x="4327945" y="4568634"/>
            <a:ext cx="5553991" cy="2302124"/>
            <a:chOff x="0" y="0"/>
            <a:chExt cx="5553989" cy="2302123"/>
          </a:xfrm>
        </p:grpSpPr>
        <p:sp>
          <p:nvSpPr>
            <p:cNvPr id="399" name="Cerchio"/>
            <p:cNvSpPr/>
            <p:nvPr/>
          </p:nvSpPr>
          <p:spPr>
            <a:xfrm>
              <a:off x="575905" y="489001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0" name="Cerchio"/>
            <p:cNvSpPr/>
            <p:nvPr/>
          </p:nvSpPr>
          <p:spPr>
            <a:xfrm>
              <a:off x="1450657" y="366750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1" name="Cerchio"/>
            <p:cNvSpPr/>
            <p:nvPr/>
          </p:nvSpPr>
          <p:spPr>
            <a:xfrm>
              <a:off x="2363508" y="244500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2" name="Cerchio"/>
            <p:cNvSpPr/>
            <p:nvPr/>
          </p:nvSpPr>
          <p:spPr>
            <a:xfrm>
              <a:off x="3276359" y="122250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3" name="Cerchio"/>
            <p:cNvSpPr/>
            <p:nvPr/>
          </p:nvSpPr>
          <p:spPr>
            <a:xfrm>
              <a:off x="4151110" y="0"/>
              <a:ext cx="281941" cy="281940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4" name="Cerchio"/>
            <p:cNvSpPr/>
            <p:nvPr/>
          </p:nvSpPr>
          <p:spPr>
            <a:xfrm>
              <a:off x="378488" y="1021981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5" name="Cerchio"/>
            <p:cNvSpPr/>
            <p:nvPr/>
          </p:nvSpPr>
          <p:spPr>
            <a:xfrm>
              <a:off x="1425257" y="881145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6" name="Cerchio"/>
            <p:cNvSpPr/>
            <p:nvPr/>
          </p:nvSpPr>
          <p:spPr>
            <a:xfrm>
              <a:off x="2472026" y="748157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7" name="Cerchio"/>
            <p:cNvSpPr/>
            <p:nvPr/>
          </p:nvSpPr>
          <p:spPr>
            <a:xfrm>
              <a:off x="3518795" y="611244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8" name="Cerchio"/>
            <p:cNvSpPr/>
            <p:nvPr/>
          </p:nvSpPr>
          <p:spPr>
            <a:xfrm>
              <a:off x="4565564" y="474332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9" name="Cerchio"/>
            <p:cNvSpPr/>
            <p:nvPr/>
          </p:nvSpPr>
          <p:spPr>
            <a:xfrm>
              <a:off x="197417" y="1487203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0" name="Cerchio"/>
            <p:cNvSpPr/>
            <p:nvPr/>
          </p:nvSpPr>
          <p:spPr>
            <a:xfrm>
              <a:off x="1409390" y="1364953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Cerchio"/>
            <p:cNvSpPr/>
            <p:nvPr/>
          </p:nvSpPr>
          <p:spPr>
            <a:xfrm>
              <a:off x="2621362" y="1228041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2" name="Cerchio"/>
            <p:cNvSpPr/>
            <p:nvPr/>
          </p:nvSpPr>
          <p:spPr>
            <a:xfrm>
              <a:off x="3772623" y="1047143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3" name="Cerchio"/>
            <p:cNvSpPr/>
            <p:nvPr/>
          </p:nvSpPr>
          <p:spPr>
            <a:xfrm>
              <a:off x="4916241" y="910231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Cerchio"/>
            <p:cNvSpPr/>
            <p:nvPr/>
          </p:nvSpPr>
          <p:spPr>
            <a:xfrm>
              <a:off x="0" y="2020183"/>
              <a:ext cx="281940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5" name="Cerchio"/>
            <p:cNvSpPr/>
            <p:nvPr/>
          </p:nvSpPr>
          <p:spPr>
            <a:xfrm>
              <a:off x="1309687" y="1853948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6" name="Cerchio"/>
            <p:cNvSpPr/>
            <p:nvPr/>
          </p:nvSpPr>
          <p:spPr>
            <a:xfrm>
              <a:off x="2710262" y="1640835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Cerchio"/>
            <p:cNvSpPr/>
            <p:nvPr/>
          </p:nvSpPr>
          <p:spPr>
            <a:xfrm>
              <a:off x="4027861" y="1468715"/>
              <a:ext cx="281941" cy="281940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8" name="Cerchio"/>
            <p:cNvSpPr/>
            <p:nvPr/>
          </p:nvSpPr>
          <p:spPr>
            <a:xfrm>
              <a:off x="5272049" y="1325917"/>
              <a:ext cx="281941" cy="281941"/>
            </a:xfrm>
            <a:prstGeom prst="ellipse">
              <a:avLst/>
            </a:prstGeom>
            <a:solidFill>
              <a:srgbClr val="FF21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420" name="Immagine 1" descr="Immagine 1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1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423" name="TextBox 64"/>
          <p:cNvSpPr txBox="1"/>
          <p:nvPr/>
        </p:nvSpPr>
        <p:spPr>
          <a:xfrm>
            <a:off x="7326258" y="3154679"/>
            <a:ext cx="4024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Punto Geopatogeno</a:t>
            </a:r>
          </a:p>
        </p:txBody>
      </p:sp>
      <p:grpSp>
        <p:nvGrpSpPr>
          <p:cNvPr id="427" name="Raggruppa"/>
          <p:cNvGrpSpPr/>
          <p:nvPr/>
        </p:nvGrpSpPr>
        <p:grpSpPr>
          <a:xfrm>
            <a:off x="7823347" y="3679782"/>
            <a:ext cx="1367663" cy="1452743"/>
            <a:chOff x="0" y="0"/>
            <a:chExt cx="1367661" cy="1452741"/>
          </a:xfrm>
        </p:grpSpPr>
        <p:sp>
          <p:nvSpPr>
            <p:cNvPr id="424" name="Linea"/>
            <p:cNvSpPr/>
            <p:nvPr/>
          </p:nvSpPr>
          <p:spPr>
            <a:xfrm flipH="1">
              <a:off x="822997" y="-1"/>
              <a:ext cx="526449" cy="923065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5" name="Linea"/>
            <p:cNvSpPr/>
            <p:nvPr/>
          </p:nvSpPr>
          <p:spPr>
            <a:xfrm flipH="1">
              <a:off x="0" y="0"/>
              <a:ext cx="1349447" cy="929154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6" name="Linea"/>
            <p:cNvSpPr/>
            <p:nvPr/>
          </p:nvSpPr>
          <p:spPr>
            <a:xfrm flipH="1">
              <a:off x="1241162" y="18883"/>
              <a:ext cx="126501" cy="1433859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428" name="Immagine" descr="Immagin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1108" y="946520"/>
            <a:ext cx="1479706" cy="211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Ernst Hartmann…"/>
          <p:cNvSpPr txBox="1"/>
          <p:nvPr/>
        </p:nvSpPr>
        <p:spPr>
          <a:xfrm>
            <a:off x="458080" y="3131444"/>
            <a:ext cx="1645762" cy="61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spcBef>
                <a:spcPts val="500"/>
              </a:spcBef>
              <a:defRPr sz="1660">
                <a:latin typeface="Georgia"/>
                <a:ea typeface="Georgia"/>
                <a:cs typeface="Georgia"/>
                <a:sym typeface="Georgia"/>
              </a:defRPr>
            </a:pPr>
            <a:r>
              <a:t>Ernst Hartmann</a:t>
            </a:r>
          </a:p>
          <a:p>
            <a:pPr algn="ctr" defTabSz="457200">
              <a:spcBef>
                <a:spcPts val="500"/>
              </a:spcBef>
              <a:defRPr i="1" sz="1560">
                <a:latin typeface="Georgia"/>
                <a:ea typeface="Georgia"/>
                <a:cs typeface="Georgia"/>
                <a:sym typeface="Georgia"/>
              </a:defRPr>
            </a:pPr>
            <a:r>
              <a:t>(1915 - 1992)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4" dur="6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6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7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Class="entr" nodeType="afterEffect" presetSubtype="12" presetID="18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2" dur="7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9"/>
      <p:bldP build="whole" bldLvl="1" animBg="1" rev="0" advAuto="0" spid="395" grpId="10"/>
      <p:bldP build="whole" bldLvl="1" animBg="1" rev="0" advAuto="0" spid="392" grpId="6"/>
      <p:bldP build="whole" bldLvl="1" animBg="1" rev="0" advAuto="0" spid="369" grpId="1"/>
      <p:bldP build="whole" bldLvl="1" animBg="1" rev="0" advAuto="0" spid="379" grpId="2"/>
      <p:bldP build="whole" bldLvl="1" animBg="1" rev="0" advAuto="0" spid="370" grpId="3"/>
      <p:bldP build="whole" bldLvl="1" animBg="1" rev="0" advAuto="0" spid="391" grpId="4"/>
      <p:bldP build="whole" bldLvl="1" animBg="1" rev="0" advAuto="0" spid="390" grpId="5"/>
      <p:bldP build="whole" bldLvl="1" animBg="1" rev="0" advAuto="0" spid="398" grpId="11"/>
      <p:bldP build="whole" bldLvl="1" animBg="1" rev="0" advAuto="0" spid="419" grpId="7"/>
      <p:bldP build="whole" bldLvl="1" animBg="1" rev="0" advAuto="0" spid="423" grpId="8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Box 28"/>
          <p:cNvSpPr txBox="1"/>
          <p:nvPr/>
        </p:nvSpPr>
        <p:spPr>
          <a:xfrm>
            <a:off x="1063574" y="371234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Come influiscono sulla Natura?</a:t>
            </a:r>
          </a:p>
        </p:txBody>
      </p:sp>
      <p:sp>
        <p:nvSpPr>
          <p:cNvPr id="432" name="Rectangle: Rounded Corners 79"/>
          <p:cNvSpPr/>
          <p:nvPr/>
        </p:nvSpPr>
        <p:spPr>
          <a:xfrm flipH="1" rot="10800000">
            <a:off x="1119484" y="871803"/>
            <a:ext cx="7542350" cy="48072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433" name="TextBox 30"/>
          <p:cNvSpPr txBox="1"/>
          <p:nvPr/>
        </p:nvSpPr>
        <p:spPr>
          <a:xfrm>
            <a:off x="1078198" y="1138721"/>
            <a:ext cx="703889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Non è raro che alberi piantati lungo linee geo­patogene </a:t>
            </a:r>
            <a:r>
              <a:rPr>
                <a:solidFill>
                  <a:srgbClr val="FF2600"/>
                </a:solidFill>
              </a:rPr>
              <a:t>sviluppino malformazioni e forme tumorali.</a:t>
            </a:r>
          </a:p>
        </p:txBody>
      </p:sp>
      <p:grpSp>
        <p:nvGrpSpPr>
          <p:cNvPr id="436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434" name="Immagine 1" descr="Immagin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437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438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Schermata 2022-12-23 alle 15.59.53.png" descr="Schermata 2022-12-23 alle 15.59.53.png"/>
          <p:cNvPicPr>
            <a:picLocks noChangeAspect="1"/>
          </p:cNvPicPr>
          <p:nvPr/>
        </p:nvPicPr>
        <p:blipFill>
          <a:blip r:embed="rId4">
            <a:extLst/>
          </a:blip>
          <a:srcRect l="10959" t="9392" r="12405" b="11448"/>
          <a:stretch>
            <a:fillRect/>
          </a:stretch>
        </p:blipFill>
        <p:spPr>
          <a:xfrm>
            <a:off x="512286" y="2248617"/>
            <a:ext cx="3425893" cy="2674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346" y="0"/>
                </a:moveTo>
                <a:cubicBezTo>
                  <a:pt x="2028" y="28"/>
                  <a:pt x="1827" y="64"/>
                  <a:pt x="1681" y="109"/>
                </a:cubicBezTo>
                <a:lnTo>
                  <a:pt x="1461" y="237"/>
                </a:lnTo>
                <a:cubicBezTo>
                  <a:pt x="1187" y="399"/>
                  <a:pt x="955" y="593"/>
                  <a:pt x="758" y="827"/>
                </a:cubicBezTo>
                <a:cubicBezTo>
                  <a:pt x="754" y="831"/>
                  <a:pt x="751" y="836"/>
                  <a:pt x="748" y="840"/>
                </a:cubicBezTo>
                <a:cubicBezTo>
                  <a:pt x="653" y="954"/>
                  <a:pt x="567" y="1078"/>
                  <a:pt x="488" y="1212"/>
                </a:cubicBezTo>
                <a:cubicBezTo>
                  <a:pt x="485" y="1217"/>
                  <a:pt x="481" y="1220"/>
                  <a:pt x="478" y="1225"/>
                </a:cubicBezTo>
                <a:cubicBezTo>
                  <a:pt x="396" y="1364"/>
                  <a:pt x="322" y="1514"/>
                  <a:pt x="255" y="1677"/>
                </a:cubicBezTo>
                <a:cubicBezTo>
                  <a:pt x="55" y="2167"/>
                  <a:pt x="30" y="2361"/>
                  <a:pt x="0" y="3905"/>
                </a:cubicBezTo>
                <a:lnTo>
                  <a:pt x="0" y="10755"/>
                </a:lnTo>
                <a:lnTo>
                  <a:pt x="0" y="19257"/>
                </a:lnTo>
                <a:lnTo>
                  <a:pt x="253" y="19891"/>
                </a:lnTo>
                <a:cubicBezTo>
                  <a:pt x="548" y="20637"/>
                  <a:pt x="932" y="21074"/>
                  <a:pt x="1548" y="21369"/>
                </a:cubicBezTo>
                <a:cubicBezTo>
                  <a:pt x="1982" y="21577"/>
                  <a:pt x="2247" y="21583"/>
                  <a:pt x="10873" y="21594"/>
                </a:cubicBezTo>
                <a:lnTo>
                  <a:pt x="14697" y="21600"/>
                </a:lnTo>
                <a:cubicBezTo>
                  <a:pt x="14845" y="21599"/>
                  <a:pt x="14871" y="21594"/>
                  <a:pt x="15027" y="21594"/>
                </a:cubicBezTo>
                <a:cubicBezTo>
                  <a:pt x="19024" y="21575"/>
                  <a:pt x="19652" y="21551"/>
                  <a:pt x="19957" y="21398"/>
                </a:cubicBezTo>
                <a:cubicBezTo>
                  <a:pt x="20712" y="21019"/>
                  <a:pt x="21129" y="20478"/>
                  <a:pt x="21428" y="19497"/>
                </a:cubicBezTo>
                <a:cubicBezTo>
                  <a:pt x="21552" y="19090"/>
                  <a:pt x="21569" y="18184"/>
                  <a:pt x="21588" y="11297"/>
                </a:cubicBezTo>
                <a:cubicBezTo>
                  <a:pt x="21600" y="7039"/>
                  <a:pt x="21575" y="3232"/>
                  <a:pt x="21533" y="2834"/>
                </a:cubicBezTo>
                <a:cubicBezTo>
                  <a:pt x="21443" y="1981"/>
                  <a:pt x="21112" y="1106"/>
                  <a:pt x="20740" y="744"/>
                </a:cubicBezTo>
                <a:cubicBezTo>
                  <a:pt x="20595" y="602"/>
                  <a:pt x="20285" y="379"/>
                  <a:pt x="20052" y="250"/>
                </a:cubicBezTo>
                <a:lnTo>
                  <a:pt x="19630" y="16"/>
                </a:lnTo>
                <a:lnTo>
                  <a:pt x="10745" y="10"/>
                </a:lnTo>
                <a:lnTo>
                  <a:pt x="2346" y="0"/>
                </a:ln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440" name="Schermata 2022-12-23 alle 16.01.51.png" descr="Schermata 2022-12-23 alle 16.01.51.png"/>
          <p:cNvPicPr>
            <a:picLocks noChangeAspect="1"/>
          </p:cNvPicPr>
          <p:nvPr/>
        </p:nvPicPr>
        <p:blipFill>
          <a:blip r:embed="rId5">
            <a:extLst/>
          </a:blip>
          <a:srcRect l="8123" t="8718" r="10579" b="10877"/>
          <a:stretch>
            <a:fillRect/>
          </a:stretch>
        </p:blipFill>
        <p:spPr>
          <a:xfrm>
            <a:off x="4354228" y="2251847"/>
            <a:ext cx="3427833" cy="2675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7554" y="0"/>
                </a:moveTo>
                <a:lnTo>
                  <a:pt x="1778" y="10"/>
                </a:lnTo>
                <a:lnTo>
                  <a:pt x="1308" y="346"/>
                </a:lnTo>
                <a:cubicBezTo>
                  <a:pt x="719" y="772"/>
                  <a:pt x="442" y="1143"/>
                  <a:pt x="195" y="1830"/>
                </a:cubicBezTo>
                <a:lnTo>
                  <a:pt x="0" y="2371"/>
                </a:lnTo>
                <a:lnTo>
                  <a:pt x="0" y="10770"/>
                </a:lnTo>
                <a:lnTo>
                  <a:pt x="0" y="19165"/>
                </a:lnTo>
                <a:lnTo>
                  <a:pt x="295" y="19915"/>
                </a:lnTo>
                <a:cubicBezTo>
                  <a:pt x="639" y="20782"/>
                  <a:pt x="1024" y="21183"/>
                  <a:pt x="1735" y="21424"/>
                </a:cubicBezTo>
                <a:cubicBezTo>
                  <a:pt x="2127" y="21556"/>
                  <a:pt x="3586" y="21583"/>
                  <a:pt x="10935" y="21590"/>
                </a:cubicBezTo>
                <a:lnTo>
                  <a:pt x="17872" y="21600"/>
                </a:lnTo>
                <a:cubicBezTo>
                  <a:pt x="17896" y="21600"/>
                  <a:pt x="17905" y="21597"/>
                  <a:pt x="17929" y="21597"/>
                </a:cubicBezTo>
                <a:lnTo>
                  <a:pt x="19677" y="21597"/>
                </a:lnTo>
                <a:lnTo>
                  <a:pt x="20165" y="21283"/>
                </a:lnTo>
                <a:cubicBezTo>
                  <a:pt x="20287" y="21204"/>
                  <a:pt x="20404" y="21110"/>
                  <a:pt x="20515" y="21010"/>
                </a:cubicBezTo>
                <a:cubicBezTo>
                  <a:pt x="20540" y="20986"/>
                  <a:pt x="20563" y="20962"/>
                  <a:pt x="20588" y="20937"/>
                </a:cubicBezTo>
                <a:cubicBezTo>
                  <a:pt x="20634" y="20892"/>
                  <a:pt x="20674" y="20843"/>
                  <a:pt x="20718" y="20796"/>
                </a:cubicBezTo>
                <a:cubicBezTo>
                  <a:pt x="20813" y="20689"/>
                  <a:pt x="20902" y="20584"/>
                  <a:pt x="20965" y="20488"/>
                </a:cubicBezTo>
                <a:cubicBezTo>
                  <a:pt x="21532" y="19632"/>
                  <a:pt x="21539" y="19556"/>
                  <a:pt x="21588" y="12823"/>
                </a:cubicBezTo>
                <a:cubicBezTo>
                  <a:pt x="21599" y="11255"/>
                  <a:pt x="21600" y="9611"/>
                  <a:pt x="21595" y="8161"/>
                </a:cubicBezTo>
                <a:lnTo>
                  <a:pt x="21593" y="7716"/>
                </a:lnTo>
                <a:cubicBezTo>
                  <a:pt x="21587" y="6328"/>
                  <a:pt x="21575" y="5124"/>
                  <a:pt x="21555" y="4534"/>
                </a:cubicBezTo>
                <a:cubicBezTo>
                  <a:pt x="21490" y="2529"/>
                  <a:pt x="21459" y="2199"/>
                  <a:pt x="21295" y="1766"/>
                </a:cubicBezTo>
                <a:cubicBezTo>
                  <a:pt x="21039" y="1087"/>
                  <a:pt x="20643" y="596"/>
                  <a:pt x="20103" y="288"/>
                </a:cubicBezTo>
                <a:lnTo>
                  <a:pt x="19645" y="29"/>
                </a:lnTo>
                <a:lnTo>
                  <a:pt x="10668" y="10"/>
                </a:lnTo>
                <a:lnTo>
                  <a:pt x="7554" y="0"/>
                </a:ln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441" name="Schermata 2022-12-23 alle 16.03.04.png" descr="Schermata 2022-12-23 alle 16.03.04.png"/>
          <p:cNvPicPr>
            <a:picLocks noChangeAspect="1"/>
          </p:cNvPicPr>
          <p:nvPr/>
        </p:nvPicPr>
        <p:blipFill>
          <a:blip r:embed="rId6">
            <a:extLst/>
          </a:blip>
          <a:srcRect l="9313" t="7169" r="10884" b="7614"/>
          <a:stretch>
            <a:fillRect/>
          </a:stretch>
        </p:blipFill>
        <p:spPr>
          <a:xfrm>
            <a:off x="8188107" y="2235816"/>
            <a:ext cx="3496513" cy="2813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4284" y="0"/>
                </a:moveTo>
                <a:cubicBezTo>
                  <a:pt x="4027" y="20"/>
                  <a:pt x="3804" y="42"/>
                  <a:pt x="3463" y="58"/>
                </a:cubicBezTo>
                <a:lnTo>
                  <a:pt x="2441" y="104"/>
                </a:lnTo>
                <a:cubicBezTo>
                  <a:pt x="1745" y="148"/>
                  <a:pt x="1632" y="207"/>
                  <a:pt x="1243" y="490"/>
                </a:cubicBezTo>
                <a:cubicBezTo>
                  <a:pt x="1222" y="505"/>
                  <a:pt x="1213" y="516"/>
                  <a:pt x="1194" y="530"/>
                </a:cubicBezTo>
                <a:cubicBezTo>
                  <a:pt x="842" y="791"/>
                  <a:pt x="610" y="1054"/>
                  <a:pt x="424" y="1408"/>
                </a:cubicBezTo>
                <a:cubicBezTo>
                  <a:pt x="371" y="1526"/>
                  <a:pt x="318" y="1658"/>
                  <a:pt x="255" y="1828"/>
                </a:cubicBezTo>
                <a:lnTo>
                  <a:pt x="132" y="2163"/>
                </a:lnTo>
                <a:cubicBezTo>
                  <a:pt x="86" y="2350"/>
                  <a:pt x="52" y="2609"/>
                  <a:pt x="32" y="3068"/>
                </a:cubicBezTo>
                <a:lnTo>
                  <a:pt x="5" y="9706"/>
                </a:lnTo>
                <a:cubicBezTo>
                  <a:pt x="-11" y="13735"/>
                  <a:pt x="12" y="17371"/>
                  <a:pt x="54" y="17844"/>
                </a:cubicBezTo>
                <a:cubicBezTo>
                  <a:pt x="179" y="19239"/>
                  <a:pt x="621" y="20013"/>
                  <a:pt x="1544" y="20448"/>
                </a:cubicBezTo>
                <a:cubicBezTo>
                  <a:pt x="1910" y="20621"/>
                  <a:pt x="2522" y="20634"/>
                  <a:pt x="10613" y="20680"/>
                </a:cubicBezTo>
                <a:lnTo>
                  <a:pt x="19288" y="20732"/>
                </a:lnTo>
                <a:lnTo>
                  <a:pt x="19719" y="20482"/>
                </a:lnTo>
                <a:cubicBezTo>
                  <a:pt x="19924" y="20364"/>
                  <a:pt x="20161" y="20203"/>
                  <a:pt x="20312" y="20083"/>
                </a:cubicBezTo>
                <a:cubicBezTo>
                  <a:pt x="20710" y="19636"/>
                  <a:pt x="21095" y="18810"/>
                  <a:pt x="21163" y="18224"/>
                </a:cubicBezTo>
                <a:cubicBezTo>
                  <a:pt x="21215" y="17772"/>
                  <a:pt x="21308" y="11438"/>
                  <a:pt x="21312" y="8594"/>
                </a:cubicBezTo>
                <a:cubicBezTo>
                  <a:pt x="21296" y="7874"/>
                  <a:pt x="21279" y="7326"/>
                  <a:pt x="21263" y="6066"/>
                </a:cubicBezTo>
                <a:cubicBezTo>
                  <a:pt x="21244" y="4597"/>
                  <a:pt x="21231" y="3652"/>
                  <a:pt x="21190" y="2998"/>
                </a:cubicBezTo>
                <a:cubicBezTo>
                  <a:pt x="21189" y="2992"/>
                  <a:pt x="21187" y="2982"/>
                  <a:pt x="21187" y="2976"/>
                </a:cubicBezTo>
                <a:cubicBezTo>
                  <a:pt x="21187" y="2975"/>
                  <a:pt x="21187" y="2975"/>
                  <a:pt x="21187" y="2973"/>
                </a:cubicBezTo>
                <a:cubicBezTo>
                  <a:pt x="21173" y="2757"/>
                  <a:pt x="21157" y="2573"/>
                  <a:pt x="21136" y="2413"/>
                </a:cubicBezTo>
                <a:cubicBezTo>
                  <a:pt x="21103" y="2161"/>
                  <a:pt x="21056" y="1980"/>
                  <a:pt x="20998" y="1816"/>
                </a:cubicBezTo>
                <a:cubicBezTo>
                  <a:pt x="20953" y="1694"/>
                  <a:pt x="20898" y="1573"/>
                  <a:pt x="20834" y="1456"/>
                </a:cubicBezTo>
                <a:cubicBezTo>
                  <a:pt x="20824" y="1438"/>
                  <a:pt x="20816" y="1420"/>
                  <a:pt x="20805" y="1401"/>
                </a:cubicBezTo>
                <a:cubicBezTo>
                  <a:pt x="20749" y="1311"/>
                  <a:pt x="20685" y="1219"/>
                  <a:pt x="20614" y="1118"/>
                </a:cubicBezTo>
                <a:cubicBezTo>
                  <a:pt x="20527" y="996"/>
                  <a:pt x="20412" y="868"/>
                  <a:pt x="20288" y="746"/>
                </a:cubicBezTo>
                <a:cubicBezTo>
                  <a:pt x="20270" y="729"/>
                  <a:pt x="20254" y="708"/>
                  <a:pt x="20236" y="692"/>
                </a:cubicBezTo>
                <a:cubicBezTo>
                  <a:pt x="20236" y="691"/>
                  <a:pt x="20235" y="692"/>
                  <a:pt x="20234" y="692"/>
                </a:cubicBezTo>
                <a:cubicBezTo>
                  <a:pt x="20083" y="555"/>
                  <a:pt x="19920" y="435"/>
                  <a:pt x="19746" y="338"/>
                </a:cubicBezTo>
                <a:lnTo>
                  <a:pt x="19254" y="64"/>
                </a:lnTo>
                <a:lnTo>
                  <a:pt x="16254" y="46"/>
                </a:lnTo>
                <a:lnTo>
                  <a:pt x="11510" y="43"/>
                </a:lnTo>
                <a:cubicBezTo>
                  <a:pt x="7808" y="41"/>
                  <a:pt x="5065" y="21"/>
                  <a:pt x="4284" y="0"/>
                </a:cubicBezTo>
                <a:close/>
                <a:moveTo>
                  <a:pt x="21589" y="21253"/>
                </a:moveTo>
                <a:cubicBezTo>
                  <a:pt x="21484" y="21354"/>
                  <a:pt x="21358" y="21442"/>
                  <a:pt x="21224" y="21527"/>
                </a:cubicBezTo>
                <a:cubicBezTo>
                  <a:pt x="21247" y="21512"/>
                  <a:pt x="21275" y="21498"/>
                  <a:pt x="21292" y="21484"/>
                </a:cubicBezTo>
                <a:cubicBezTo>
                  <a:pt x="21384" y="21424"/>
                  <a:pt x="21479" y="21351"/>
                  <a:pt x="21589" y="21253"/>
                </a:cubicBezTo>
                <a:close/>
                <a:moveTo>
                  <a:pt x="21224" y="21527"/>
                </a:moveTo>
                <a:cubicBezTo>
                  <a:pt x="21186" y="21551"/>
                  <a:pt x="21151" y="21576"/>
                  <a:pt x="21111" y="21600"/>
                </a:cubicBezTo>
                <a:cubicBezTo>
                  <a:pt x="21118" y="21597"/>
                  <a:pt x="21134" y="21594"/>
                  <a:pt x="21141" y="21591"/>
                </a:cubicBezTo>
                <a:cubicBezTo>
                  <a:pt x="21174" y="21572"/>
                  <a:pt x="21193" y="21546"/>
                  <a:pt x="21224" y="21527"/>
                </a:cubicBez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magine" descr="Immagine"/>
          <p:cNvPicPr>
            <a:picLocks noChangeAspect="1"/>
          </p:cNvPicPr>
          <p:nvPr/>
        </p:nvPicPr>
        <p:blipFill>
          <a:blip r:embed="rId2">
            <a:alphaModFix amt="86280"/>
            <a:extLst/>
          </a:blip>
          <a:stretch>
            <a:fillRect/>
          </a:stretch>
        </p:blipFill>
        <p:spPr>
          <a:xfrm>
            <a:off x="-17518" y="0"/>
            <a:ext cx="11567994" cy="770849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sp>
        <p:nvSpPr>
          <p:cNvPr id="445" name="TextBox 64"/>
          <p:cNvSpPr txBox="1"/>
          <p:nvPr/>
        </p:nvSpPr>
        <p:spPr>
          <a:xfrm>
            <a:off x="467131" y="668164"/>
            <a:ext cx="4292399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Cos’è l’Elettrosmog?</a:t>
            </a:r>
          </a:p>
        </p:txBody>
      </p:sp>
      <p:pic>
        <p:nvPicPr>
          <p:cNvPr id="446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9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447" name="Immagine 1" descr="Immagine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8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452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453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456" name="TextBox 28"/>
          <p:cNvSpPr txBox="1"/>
          <p:nvPr/>
        </p:nvSpPr>
        <p:spPr>
          <a:xfrm>
            <a:off x="653007" y="91820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Inquinamento elettromagnetico</a:t>
            </a:r>
          </a:p>
        </p:txBody>
      </p:sp>
      <p:sp>
        <p:nvSpPr>
          <p:cNvPr id="457" name="Rectangle: Rounded Corners 79"/>
          <p:cNvSpPr/>
          <p:nvPr/>
        </p:nvSpPr>
        <p:spPr>
          <a:xfrm flipH="1" rot="10800000">
            <a:off x="754773" y="58129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458" name="TextBox 48"/>
          <p:cNvSpPr txBox="1"/>
          <p:nvPr/>
        </p:nvSpPr>
        <p:spPr>
          <a:xfrm>
            <a:off x="5290256" y="2799701"/>
            <a:ext cx="121301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b="1" sz="25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Wi-Fi</a:t>
            </a:r>
          </a:p>
        </p:txBody>
      </p:sp>
      <p:sp>
        <p:nvSpPr>
          <p:cNvPr id="459" name="TextBox 48"/>
          <p:cNvSpPr txBox="1"/>
          <p:nvPr/>
        </p:nvSpPr>
        <p:spPr>
          <a:xfrm>
            <a:off x="8891606" y="2799701"/>
            <a:ext cx="189003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b="1" sz="25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Onde TV</a:t>
            </a:r>
          </a:p>
        </p:txBody>
      </p:sp>
      <p:sp>
        <p:nvSpPr>
          <p:cNvPr id="460" name="TextBox 48"/>
          <p:cNvSpPr txBox="1"/>
          <p:nvPr/>
        </p:nvSpPr>
        <p:spPr>
          <a:xfrm>
            <a:off x="1126049" y="5326436"/>
            <a:ext cx="226871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b="1" sz="25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Onde Radio</a:t>
            </a:r>
          </a:p>
        </p:txBody>
      </p:sp>
      <p:sp>
        <p:nvSpPr>
          <p:cNvPr id="461" name="TextBox 48"/>
          <p:cNvSpPr txBox="1"/>
          <p:nvPr/>
        </p:nvSpPr>
        <p:spPr>
          <a:xfrm>
            <a:off x="1045337" y="2799701"/>
            <a:ext cx="243013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b="1" sz="25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Cellulare</a:t>
            </a:r>
          </a:p>
        </p:txBody>
      </p:sp>
      <p:sp>
        <p:nvSpPr>
          <p:cNvPr id="462" name="TextBox 48"/>
          <p:cNvSpPr txBox="1"/>
          <p:nvPr/>
        </p:nvSpPr>
        <p:spPr>
          <a:xfrm>
            <a:off x="7933871" y="5362253"/>
            <a:ext cx="380550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5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Elettricità Domestica</a:t>
            </a:r>
          </a:p>
        </p:txBody>
      </p:sp>
      <p:pic>
        <p:nvPicPr>
          <p:cNvPr id="46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15163" t="15743" r="15721" b="15742"/>
          <a:stretch>
            <a:fillRect/>
          </a:stretch>
        </p:blipFill>
        <p:spPr>
          <a:xfrm>
            <a:off x="3717782" y="1466761"/>
            <a:ext cx="726815" cy="720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1" h="21532" fill="norm" stroke="1" extrusionOk="0">
                <a:moveTo>
                  <a:pt x="10177" y="12"/>
                </a:moveTo>
                <a:cubicBezTo>
                  <a:pt x="9544" y="84"/>
                  <a:pt x="8919" y="454"/>
                  <a:pt x="8587" y="985"/>
                </a:cubicBezTo>
                <a:cubicBezTo>
                  <a:pt x="8194" y="1614"/>
                  <a:pt x="8216" y="1425"/>
                  <a:pt x="8196" y="5053"/>
                </a:cubicBezTo>
                <a:cubicBezTo>
                  <a:pt x="8181" y="7576"/>
                  <a:pt x="8159" y="8379"/>
                  <a:pt x="8104" y="8398"/>
                </a:cubicBezTo>
                <a:cubicBezTo>
                  <a:pt x="8064" y="8411"/>
                  <a:pt x="6649" y="8431"/>
                  <a:pt x="4971" y="8445"/>
                </a:cubicBezTo>
                <a:cubicBezTo>
                  <a:pt x="1658" y="8473"/>
                  <a:pt x="1615" y="8479"/>
                  <a:pt x="1021" y="8837"/>
                </a:cubicBezTo>
                <a:cubicBezTo>
                  <a:pt x="-187" y="9564"/>
                  <a:pt x="-360" y="11481"/>
                  <a:pt x="698" y="12442"/>
                </a:cubicBezTo>
                <a:cubicBezTo>
                  <a:pt x="1372" y="13054"/>
                  <a:pt x="1453" y="13065"/>
                  <a:pt x="5098" y="13071"/>
                </a:cubicBezTo>
                <a:lnTo>
                  <a:pt x="8150" y="13083"/>
                </a:lnTo>
                <a:lnTo>
                  <a:pt x="8184" y="16345"/>
                </a:lnTo>
                <a:cubicBezTo>
                  <a:pt x="8216" y="19485"/>
                  <a:pt x="8212" y="19626"/>
                  <a:pt x="8334" y="19939"/>
                </a:cubicBezTo>
                <a:cubicBezTo>
                  <a:pt x="8692" y="20859"/>
                  <a:pt x="9196" y="21313"/>
                  <a:pt x="10027" y="21481"/>
                </a:cubicBezTo>
                <a:cubicBezTo>
                  <a:pt x="10560" y="21588"/>
                  <a:pt x="10880" y="21542"/>
                  <a:pt x="11593" y="21232"/>
                </a:cubicBezTo>
                <a:cubicBezTo>
                  <a:pt x="12409" y="20877"/>
                  <a:pt x="12748" y="20518"/>
                  <a:pt x="13033" y="19737"/>
                </a:cubicBezTo>
                <a:cubicBezTo>
                  <a:pt x="13164" y="19378"/>
                  <a:pt x="13176" y="19280"/>
                  <a:pt x="13206" y="16404"/>
                </a:cubicBezTo>
                <a:lnTo>
                  <a:pt x="13229" y="13451"/>
                </a:lnTo>
                <a:lnTo>
                  <a:pt x="13954" y="13451"/>
                </a:lnTo>
                <a:cubicBezTo>
                  <a:pt x="14349" y="13452"/>
                  <a:pt x="15655" y="13464"/>
                  <a:pt x="16856" y="13474"/>
                </a:cubicBezTo>
                <a:lnTo>
                  <a:pt x="19033" y="13486"/>
                </a:lnTo>
                <a:lnTo>
                  <a:pt x="19471" y="13332"/>
                </a:lnTo>
                <a:cubicBezTo>
                  <a:pt x="20618" y="12925"/>
                  <a:pt x="21240" y="11852"/>
                  <a:pt x="21060" y="10580"/>
                </a:cubicBezTo>
                <a:cubicBezTo>
                  <a:pt x="20958" y="9860"/>
                  <a:pt x="20722" y="9407"/>
                  <a:pt x="20277" y="9026"/>
                </a:cubicBezTo>
                <a:cubicBezTo>
                  <a:pt x="19864" y="8673"/>
                  <a:pt x="19624" y="8519"/>
                  <a:pt x="19217" y="8386"/>
                </a:cubicBezTo>
                <a:cubicBezTo>
                  <a:pt x="18884" y="8277"/>
                  <a:pt x="18650" y="8269"/>
                  <a:pt x="15958" y="8267"/>
                </a:cubicBezTo>
                <a:lnTo>
                  <a:pt x="13056" y="8267"/>
                </a:lnTo>
                <a:lnTo>
                  <a:pt x="13010" y="7591"/>
                </a:lnTo>
                <a:cubicBezTo>
                  <a:pt x="12988" y="7218"/>
                  <a:pt x="12944" y="6239"/>
                  <a:pt x="12906" y="5409"/>
                </a:cubicBezTo>
                <a:cubicBezTo>
                  <a:pt x="12869" y="4578"/>
                  <a:pt x="12811" y="3561"/>
                  <a:pt x="12779" y="3155"/>
                </a:cubicBezTo>
                <a:cubicBezTo>
                  <a:pt x="12633" y="1256"/>
                  <a:pt x="12038" y="331"/>
                  <a:pt x="10799" y="48"/>
                </a:cubicBezTo>
                <a:cubicBezTo>
                  <a:pt x="10599" y="2"/>
                  <a:pt x="10387" y="-12"/>
                  <a:pt x="10177" y="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15163" t="15743" r="15721" b="15742"/>
          <a:stretch>
            <a:fillRect/>
          </a:stretch>
        </p:blipFill>
        <p:spPr>
          <a:xfrm>
            <a:off x="7549322" y="1603477"/>
            <a:ext cx="726816" cy="720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1" h="21532" fill="norm" stroke="1" extrusionOk="0">
                <a:moveTo>
                  <a:pt x="10177" y="12"/>
                </a:moveTo>
                <a:cubicBezTo>
                  <a:pt x="9544" y="84"/>
                  <a:pt x="8919" y="454"/>
                  <a:pt x="8587" y="985"/>
                </a:cubicBezTo>
                <a:cubicBezTo>
                  <a:pt x="8194" y="1614"/>
                  <a:pt x="8216" y="1425"/>
                  <a:pt x="8196" y="5053"/>
                </a:cubicBezTo>
                <a:cubicBezTo>
                  <a:pt x="8181" y="7576"/>
                  <a:pt x="8159" y="8379"/>
                  <a:pt x="8104" y="8398"/>
                </a:cubicBezTo>
                <a:cubicBezTo>
                  <a:pt x="8064" y="8411"/>
                  <a:pt x="6649" y="8431"/>
                  <a:pt x="4971" y="8445"/>
                </a:cubicBezTo>
                <a:cubicBezTo>
                  <a:pt x="1658" y="8473"/>
                  <a:pt x="1615" y="8479"/>
                  <a:pt x="1021" y="8837"/>
                </a:cubicBezTo>
                <a:cubicBezTo>
                  <a:pt x="-187" y="9564"/>
                  <a:pt x="-360" y="11481"/>
                  <a:pt x="698" y="12442"/>
                </a:cubicBezTo>
                <a:cubicBezTo>
                  <a:pt x="1372" y="13054"/>
                  <a:pt x="1453" y="13065"/>
                  <a:pt x="5098" y="13071"/>
                </a:cubicBezTo>
                <a:lnTo>
                  <a:pt x="8150" y="13083"/>
                </a:lnTo>
                <a:lnTo>
                  <a:pt x="8184" y="16345"/>
                </a:lnTo>
                <a:cubicBezTo>
                  <a:pt x="8216" y="19485"/>
                  <a:pt x="8212" y="19626"/>
                  <a:pt x="8334" y="19939"/>
                </a:cubicBezTo>
                <a:cubicBezTo>
                  <a:pt x="8692" y="20859"/>
                  <a:pt x="9196" y="21313"/>
                  <a:pt x="10027" y="21481"/>
                </a:cubicBezTo>
                <a:cubicBezTo>
                  <a:pt x="10560" y="21588"/>
                  <a:pt x="10880" y="21542"/>
                  <a:pt x="11593" y="21232"/>
                </a:cubicBezTo>
                <a:cubicBezTo>
                  <a:pt x="12409" y="20877"/>
                  <a:pt x="12748" y="20518"/>
                  <a:pt x="13033" y="19737"/>
                </a:cubicBezTo>
                <a:cubicBezTo>
                  <a:pt x="13164" y="19378"/>
                  <a:pt x="13176" y="19280"/>
                  <a:pt x="13206" y="16404"/>
                </a:cubicBezTo>
                <a:lnTo>
                  <a:pt x="13229" y="13451"/>
                </a:lnTo>
                <a:lnTo>
                  <a:pt x="13954" y="13451"/>
                </a:lnTo>
                <a:cubicBezTo>
                  <a:pt x="14349" y="13452"/>
                  <a:pt x="15655" y="13464"/>
                  <a:pt x="16856" y="13474"/>
                </a:cubicBezTo>
                <a:lnTo>
                  <a:pt x="19033" y="13486"/>
                </a:lnTo>
                <a:lnTo>
                  <a:pt x="19471" y="13332"/>
                </a:lnTo>
                <a:cubicBezTo>
                  <a:pt x="20618" y="12925"/>
                  <a:pt x="21240" y="11852"/>
                  <a:pt x="21060" y="10580"/>
                </a:cubicBezTo>
                <a:cubicBezTo>
                  <a:pt x="20958" y="9860"/>
                  <a:pt x="20722" y="9407"/>
                  <a:pt x="20277" y="9026"/>
                </a:cubicBezTo>
                <a:cubicBezTo>
                  <a:pt x="19864" y="8673"/>
                  <a:pt x="19624" y="8519"/>
                  <a:pt x="19217" y="8386"/>
                </a:cubicBezTo>
                <a:cubicBezTo>
                  <a:pt x="18884" y="8277"/>
                  <a:pt x="18650" y="8269"/>
                  <a:pt x="15958" y="8267"/>
                </a:cubicBezTo>
                <a:lnTo>
                  <a:pt x="13056" y="8267"/>
                </a:lnTo>
                <a:lnTo>
                  <a:pt x="13010" y="7591"/>
                </a:lnTo>
                <a:cubicBezTo>
                  <a:pt x="12988" y="7218"/>
                  <a:pt x="12944" y="6239"/>
                  <a:pt x="12906" y="5409"/>
                </a:cubicBezTo>
                <a:cubicBezTo>
                  <a:pt x="12869" y="4578"/>
                  <a:pt x="12811" y="3561"/>
                  <a:pt x="12779" y="3155"/>
                </a:cubicBezTo>
                <a:cubicBezTo>
                  <a:pt x="12633" y="1256"/>
                  <a:pt x="12038" y="331"/>
                  <a:pt x="10799" y="48"/>
                </a:cubicBezTo>
                <a:cubicBezTo>
                  <a:pt x="10599" y="2"/>
                  <a:pt x="10387" y="-12"/>
                  <a:pt x="10177" y="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15163" t="15743" r="15721" b="15742"/>
          <a:stretch>
            <a:fillRect/>
          </a:stretch>
        </p:blipFill>
        <p:spPr>
          <a:xfrm>
            <a:off x="3863012" y="4005228"/>
            <a:ext cx="726815" cy="720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1" h="21532" fill="norm" stroke="1" extrusionOk="0">
                <a:moveTo>
                  <a:pt x="10177" y="12"/>
                </a:moveTo>
                <a:cubicBezTo>
                  <a:pt x="9544" y="84"/>
                  <a:pt x="8919" y="454"/>
                  <a:pt x="8587" y="985"/>
                </a:cubicBezTo>
                <a:cubicBezTo>
                  <a:pt x="8194" y="1614"/>
                  <a:pt x="8216" y="1425"/>
                  <a:pt x="8196" y="5053"/>
                </a:cubicBezTo>
                <a:cubicBezTo>
                  <a:pt x="8181" y="7576"/>
                  <a:pt x="8159" y="8379"/>
                  <a:pt x="8104" y="8398"/>
                </a:cubicBezTo>
                <a:cubicBezTo>
                  <a:pt x="8064" y="8411"/>
                  <a:pt x="6649" y="8431"/>
                  <a:pt x="4971" y="8445"/>
                </a:cubicBezTo>
                <a:cubicBezTo>
                  <a:pt x="1658" y="8473"/>
                  <a:pt x="1615" y="8479"/>
                  <a:pt x="1021" y="8837"/>
                </a:cubicBezTo>
                <a:cubicBezTo>
                  <a:pt x="-187" y="9564"/>
                  <a:pt x="-360" y="11481"/>
                  <a:pt x="698" y="12442"/>
                </a:cubicBezTo>
                <a:cubicBezTo>
                  <a:pt x="1372" y="13054"/>
                  <a:pt x="1453" y="13065"/>
                  <a:pt x="5098" y="13071"/>
                </a:cubicBezTo>
                <a:lnTo>
                  <a:pt x="8150" y="13083"/>
                </a:lnTo>
                <a:lnTo>
                  <a:pt x="8184" y="16345"/>
                </a:lnTo>
                <a:cubicBezTo>
                  <a:pt x="8216" y="19485"/>
                  <a:pt x="8212" y="19626"/>
                  <a:pt x="8334" y="19939"/>
                </a:cubicBezTo>
                <a:cubicBezTo>
                  <a:pt x="8692" y="20859"/>
                  <a:pt x="9196" y="21313"/>
                  <a:pt x="10027" y="21481"/>
                </a:cubicBezTo>
                <a:cubicBezTo>
                  <a:pt x="10560" y="21588"/>
                  <a:pt x="10880" y="21542"/>
                  <a:pt x="11593" y="21232"/>
                </a:cubicBezTo>
                <a:cubicBezTo>
                  <a:pt x="12409" y="20877"/>
                  <a:pt x="12748" y="20518"/>
                  <a:pt x="13033" y="19737"/>
                </a:cubicBezTo>
                <a:cubicBezTo>
                  <a:pt x="13164" y="19378"/>
                  <a:pt x="13176" y="19280"/>
                  <a:pt x="13206" y="16404"/>
                </a:cubicBezTo>
                <a:lnTo>
                  <a:pt x="13229" y="13451"/>
                </a:lnTo>
                <a:lnTo>
                  <a:pt x="13954" y="13451"/>
                </a:lnTo>
                <a:cubicBezTo>
                  <a:pt x="14349" y="13452"/>
                  <a:pt x="15655" y="13464"/>
                  <a:pt x="16856" y="13474"/>
                </a:cubicBezTo>
                <a:lnTo>
                  <a:pt x="19033" y="13486"/>
                </a:lnTo>
                <a:lnTo>
                  <a:pt x="19471" y="13332"/>
                </a:lnTo>
                <a:cubicBezTo>
                  <a:pt x="20618" y="12925"/>
                  <a:pt x="21240" y="11852"/>
                  <a:pt x="21060" y="10580"/>
                </a:cubicBezTo>
                <a:cubicBezTo>
                  <a:pt x="20958" y="9860"/>
                  <a:pt x="20722" y="9407"/>
                  <a:pt x="20277" y="9026"/>
                </a:cubicBezTo>
                <a:cubicBezTo>
                  <a:pt x="19864" y="8673"/>
                  <a:pt x="19624" y="8519"/>
                  <a:pt x="19217" y="8386"/>
                </a:cubicBezTo>
                <a:cubicBezTo>
                  <a:pt x="18884" y="8277"/>
                  <a:pt x="18650" y="8269"/>
                  <a:pt x="15958" y="8267"/>
                </a:cubicBezTo>
                <a:lnTo>
                  <a:pt x="13056" y="8267"/>
                </a:lnTo>
                <a:lnTo>
                  <a:pt x="13010" y="7591"/>
                </a:lnTo>
                <a:cubicBezTo>
                  <a:pt x="12988" y="7218"/>
                  <a:pt x="12944" y="6239"/>
                  <a:pt x="12906" y="5409"/>
                </a:cubicBezTo>
                <a:cubicBezTo>
                  <a:pt x="12869" y="4578"/>
                  <a:pt x="12811" y="3561"/>
                  <a:pt x="12779" y="3155"/>
                </a:cubicBezTo>
                <a:cubicBezTo>
                  <a:pt x="12633" y="1256"/>
                  <a:pt x="12038" y="331"/>
                  <a:pt x="10799" y="48"/>
                </a:cubicBezTo>
                <a:cubicBezTo>
                  <a:pt x="10599" y="2"/>
                  <a:pt x="10387" y="-12"/>
                  <a:pt x="10177" y="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6" name="Schermata 2023-02-02 alle 15.05.37.png" descr="Schermata 2023-02-02 alle 15.05.37.png"/>
          <p:cNvPicPr>
            <a:picLocks noChangeAspect="1"/>
          </p:cNvPicPr>
          <p:nvPr/>
        </p:nvPicPr>
        <p:blipFill>
          <a:blip r:embed="rId5">
            <a:extLst/>
          </a:blip>
          <a:srcRect l="4421" t="8524" r="7612" b="9143"/>
          <a:stretch>
            <a:fillRect/>
          </a:stretch>
        </p:blipFill>
        <p:spPr>
          <a:xfrm>
            <a:off x="930979" y="902259"/>
            <a:ext cx="2658851" cy="182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465" fill="norm" stroke="1" extrusionOk="0">
                <a:moveTo>
                  <a:pt x="10354" y="10"/>
                </a:moveTo>
                <a:lnTo>
                  <a:pt x="1587" y="57"/>
                </a:lnTo>
                <a:lnTo>
                  <a:pt x="1124" y="411"/>
                </a:lnTo>
                <a:cubicBezTo>
                  <a:pt x="869" y="607"/>
                  <a:pt x="525" y="1062"/>
                  <a:pt x="361" y="1421"/>
                </a:cubicBezTo>
                <a:lnTo>
                  <a:pt x="61" y="2073"/>
                </a:lnTo>
                <a:lnTo>
                  <a:pt x="29" y="10476"/>
                </a:lnTo>
                <a:lnTo>
                  <a:pt x="0" y="18884"/>
                </a:lnTo>
                <a:lnTo>
                  <a:pt x="280" y="19708"/>
                </a:lnTo>
                <a:cubicBezTo>
                  <a:pt x="463" y="20247"/>
                  <a:pt x="703" y="20659"/>
                  <a:pt x="966" y="20895"/>
                </a:cubicBezTo>
                <a:lnTo>
                  <a:pt x="1368" y="21258"/>
                </a:lnTo>
                <a:lnTo>
                  <a:pt x="10467" y="21338"/>
                </a:lnTo>
                <a:cubicBezTo>
                  <a:pt x="15472" y="21382"/>
                  <a:pt x="19581" y="21434"/>
                  <a:pt x="19598" y="21454"/>
                </a:cubicBezTo>
                <a:cubicBezTo>
                  <a:pt x="19702" y="21579"/>
                  <a:pt x="20745" y="20628"/>
                  <a:pt x="20969" y="20202"/>
                </a:cubicBezTo>
                <a:cubicBezTo>
                  <a:pt x="21574" y="19050"/>
                  <a:pt x="21600" y="18584"/>
                  <a:pt x="21555" y="10388"/>
                </a:cubicBezTo>
                <a:cubicBezTo>
                  <a:pt x="21525" y="4789"/>
                  <a:pt x="21481" y="2723"/>
                  <a:pt x="21375" y="2254"/>
                </a:cubicBezTo>
                <a:cubicBezTo>
                  <a:pt x="21150" y="1258"/>
                  <a:pt x="20450" y="366"/>
                  <a:pt x="19727" y="150"/>
                </a:cubicBezTo>
                <a:cubicBezTo>
                  <a:pt x="19293" y="20"/>
                  <a:pt x="16647" y="-21"/>
                  <a:pt x="10354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7" name="Schermata 2023-02-02 alle 15.06.57.png" descr="Schermata 2023-02-02 alle 15.06.57.png"/>
          <p:cNvPicPr>
            <a:picLocks noChangeAspect="0"/>
          </p:cNvPicPr>
          <p:nvPr/>
        </p:nvPicPr>
        <p:blipFill>
          <a:blip r:embed="rId6">
            <a:extLst/>
          </a:blip>
          <a:srcRect l="7445" t="7407" r="6743" b="9245"/>
          <a:stretch>
            <a:fillRect/>
          </a:stretch>
        </p:blipFill>
        <p:spPr>
          <a:xfrm>
            <a:off x="4654316" y="921532"/>
            <a:ext cx="2658753" cy="181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10814" y="0"/>
                </a:moveTo>
                <a:cubicBezTo>
                  <a:pt x="2886" y="0"/>
                  <a:pt x="1679" y="31"/>
                  <a:pt x="1328" y="246"/>
                </a:cubicBezTo>
                <a:cubicBezTo>
                  <a:pt x="806" y="565"/>
                  <a:pt x="562" y="895"/>
                  <a:pt x="275" y="1680"/>
                </a:cubicBezTo>
                <a:cubicBezTo>
                  <a:pt x="45" y="2306"/>
                  <a:pt x="39" y="2495"/>
                  <a:pt x="7" y="10220"/>
                </a:cubicBezTo>
                <a:cubicBezTo>
                  <a:pt x="-15" y="15502"/>
                  <a:pt x="14" y="18393"/>
                  <a:pt x="94" y="18940"/>
                </a:cubicBezTo>
                <a:cubicBezTo>
                  <a:pt x="256" y="20045"/>
                  <a:pt x="640" y="20840"/>
                  <a:pt x="1209" y="21254"/>
                </a:cubicBezTo>
                <a:lnTo>
                  <a:pt x="1683" y="21600"/>
                </a:lnTo>
                <a:lnTo>
                  <a:pt x="10930" y="21557"/>
                </a:lnTo>
                <a:lnTo>
                  <a:pt x="20180" y="21515"/>
                </a:lnTo>
                <a:lnTo>
                  <a:pt x="20635" y="21075"/>
                </a:lnTo>
                <a:cubicBezTo>
                  <a:pt x="20885" y="20832"/>
                  <a:pt x="21200" y="20331"/>
                  <a:pt x="21337" y="19957"/>
                </a:cubicBezTo>
                <a:lnTo>
                  <a:pt x="21585" y="19276"/>
                </a:lnTo>
                <a:lnTo>
                  <a:pt x="21585" y="10798"/>
                </a:lnTo>
                <a:cubicBezTo>
                  <a:pt x="21585" y="2435"/>
                  <a:pt x="21584" y="2312"/>
                  <a:pt x="21353" y="1680"/>
                </a:cubicBezTo>
                <a:cubicBezTo>
                  <a:pt x="21065" y="895"/>
                  <a:pt x="20821" y="565"/>
                  <a:pt x="20299" y="246"/>
                </a:cubicBezTo>
                <a:cubicBezTo>
                  <a:pt x="19948" y="31"/>
                  <a:pt x="18742" y="0"/>
                  <a:pt x="1081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8" name="Schermata 2022-12-23 alle 15.58.31.png" descr="Schermata 2022-12-23 alle 15.58.31.png"/>
          <p:cNvPicPr>
            <a:picLocks noChangeAspect="0"/>
          </p:cNvPicPr>
          <p:nvPr/>
        </p:nvPicPr>
        <p:blipFill>
          <a:blip r:embed="rId7">
            <a:extLst/>
          </a:blip>
          <a:srcRect l="8976" t="9492" r="11795" b="7219"/>
          <a:stretch>
            <a:fillRect/>
          </a:stretch>
        </p:blipFill>
        <p:spPr>
          <a:xfrm>
            <a:off x="8525098" y="948912"/>
            <a:ext cx="2623057" cy="1756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fill="norm" stroke="1" extrusionOk="0">
                <a:moveTo>
                  <a:pt x="10806" y="0"/>
                </a:moveTo>
                <a:cubicBezTo>
                  <a:pt x="1939" y="0"/>
                  <a:pt x="1733" y="8"/>
                  <a:pt x="1325" y="332"/>
                </a:cubicBezTo>
                <a:cubicBezTo>
                  <a:pt x="414" y="1055"/>
                  <a:pt x="53" y="2177"/>
                  <a:pt x="0" y="4471"/>
                </a:cubicBezTo>
                <a:lnTo>
                  <a:pt x="33" y="6019"/>
                </a:lnTo>
                <a:cubicBezTo>
                  <a:pt x="80" y="8169"/>
                  <a:pt x="125" y="11961"/>
                  <a:pt x="131" y="14444"/>
                </a:cubicBezTo>
                <a:cubicBezTo>
                  <a:pt x="141" y="19244"/>
                  <a:pt x="185" y="19653"/>
                  <a:pt x="790" y="20497"/>
                </a:cubicBezTo>
                <a:cubicBezTo>
                  <a:pt x="1450" y="21418"/>
                  <a:pt x="1425" y="21413"/>
                  <a:pt x="8492" y="21502"/>
                </a:cubicBezTo>
                <a:cubicBezTo>
                  <a:pt x="11124" y="21535"/>
                  <a:pt x="12585" y="21560"/>
                  <a:pt x="13561" y="21600"/>
                </a:cubicBezTo>
                <a:cubicBezTo>
                  <a:pt x="14151" y="21559"/>
                  <a:pt x="14961" y="21533"/>
                  <a:pt x="16126" y="21502"/>
                </a:cubicBezTo>
                <a:cubicBezTo>
                  <a:pt x="20128" y="21397"/>
                  <a:pt x="20390" y="21329"/>
                  <a:pt x="21018" y="20272"/>
                </a:cubicBezTo>
                <a:cubicBezTo>
                  <a:pt x="21548" y="19379"/>
                  <a:pt x="21600" y="18423"/>
                  <a:pt x="21560" y="10060"/>
                </a:cubicBezTo>
                <a:cubicBezTo>
                  <a:pt x="21517" y="1122"/>
                  <a:pt x="21546" y="1359"/>
                  <a:pt x="20453" y="469"/>
                </a:cubicBezTo>
                <a:lnTo>
                  <a:pt x="19876" y="0"/>
                </a:lnTo>
                <a:lnTo>
                  <a:pt x="10806" y="0"/>
                </a:ln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469" name="Schermata 2022-12-23 alle 16.04.47.png" descr="Schermata 2022-12-23 alle 16.04.47.png"/>
          <p:cNvPicPr>
            <a:picLocks noChangeAspect="0"/>
          </p:cNvPicPr>
          <p:nvPr/>
        </p:nvPicPr>
        <p:blipFill>
          <a:blip r:embed="rId8">
            <a:extLst/>
          </a:blip>
          <a:srcRect l="2373" t="9201" r="3465" b="10308"/>
          <a:stretch>
            <a:fillRect/>
          </a:stretch>
        </p:blipFill>
        <p:spPr>
          <a:xfrm>
            <a:off x="727871" y="3459601"/>
            <a:ext cx="3065067" cy="1811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81" y="0"/>
                </a:moveTo>
                <a:lnTo>
                  <a:pt x="2075" y="421"/>
                </a:lnTo>
                <a:cubicBezTo>
                  <a:pt x="1753" y="688"/>
                  <a:pt x="1534" y="972"/>
                  <a:pt x="1379" y="1391"/>
                </a:cubicBezTo>
                <a:cubicBezTo>
                  <a:pt x="1360" y="1526"/>
                  <a:pt x="1351" y="1666"/>
                  <a:pt x="1362" y="1798"/>
                </a:cubicBezTo>
                <a:cubicBezTo>
                  <a:pt x="1391" y="2148"/>
                  <a:pt x="1344" y="2359"/>
                  <a:pt x="1217" y="2460"/>
                </a:cubicBezTo>
                <a:cubicBezTo>
                  <a:pt x="1047" y="2595"/>
                  <a:pt x="1031" y="3382"/>
                  <a:pt x="1063" y="10646"/>
                </a:cubicBezTo>
                <a:cubicBezTo>
                  <a:pt x="1082" y="15067"/>
                  <a:pt x="1126" y="18918"/>
                  <a:pt x="1161" y="19201"/>
                </a:cubicBezTo>
                <a:cubicBezTo>
                  <a:pt x="1195" y="19484"/>
                  <a:pt x="1374" y="19978"/>
                  <a:pt x="1558" y="20294"/>
                </a:cubicBezTo>
                <a:cubicBezTo>
                  <a:pt x="2204" y="21403"/>
                  <a:pt x="2134" y="21387"/>
                  <a:pt x="7795" y="21486"/>
                </a:cubicBezTo>
                <a:cubicBezTo>
                  <a:pt x="9538" y="21517"/>
                  <a:pt x="11268" y="21559"/>
                  <a:pt x="12748" y="21600"/>
                </a:cubicBezTo>
                <a:cubicBezTo>
                  <a:pt x="13395" y="21583"/>
                  <a:pt x="14101" y="21567"/>
                  <a:pt x="14955" y="21567"/>
                </a:cubicBezTo>
                <a:cubicBezTo>
                  <a:pt x="18505" y="21567"/>
                  <a:pt x="18829" y="21545"/>
                  <a:pt x="19228" y="21255"/>
                </a:cubicBezTo>
                <a:cubicBezTo>
                  <a:pt x="19840" y="20810"/>
                  <a:pt x="20300" y="20065"/>
                  <a:pt x="20423" y="19324"/>
                </a:cubicBezTo>
                <a:cubicBezTo>
                  <a:pt x="20480" y="18974"/>
                  <a:pt x="20530" y="15082"/>
                  <a:pt x="20532" y="10675"/>
                </a:cubicBezTo>
                <a:cubicBezTo>
                  <a:pt x="20535" y="1364"/>
                  <a:pt x="20546" y="1475"/>
                  <a:pt x="19556" y="535"/>
                </a:cubicBezTo>
                <a:lnTo>
                  <a:pt x="18993" y="0"/>
                </a:lnTo>
                <a:lnTo>
                  <a:pt x="10787" y="0"/>
                </a:lnTo>
                <a:lnTo>
                  <a:pt x="2581" y="0"/>
                </a:lnTo>
                <a:close/>
                <a:moveTo>
                  <a:pt x="21550" y="412"/>
                </a:moveTo>
                <a:cubicBezTo>
                  <a:pt x="21569" y="558"/>
                  <a:pt x="21585" y="721"/>
                  <a:pt x="21600" y="913"/>
                </a:cubicBezTo>
                <a:lnTo>
                  <a:pt x="21600" y="544"/>
                </a:lnTo>
                <a:lnTo>
                  <a:pt x="21550" y="412"/>
                </a:lnTo>
                <a:close/>
                <a:moveTo>
                  <a:pt x="0" y="20379"/>
                </a:moveTo>
                <a:lnTo>
                  <a:pt x="0" y="20881"/>
                </a:lnTo>
                <a:lnTo>
                  <a:pt x="48" y="21004"/>
                </a:lnTo>
                <a:cubicBezTo>
                  <a:pt x="28" y="20840"/>
                  <a:pt x="14" y="20615"/>
                  <a:pt x="0" y="20379"/>
                </a:cubicBezTo>
                <a:close/>
                <a:moveTo>
                  <a:pt x="21600" y="20606"/>
                </a:moveTo>
                <a:cubicBezTo>
                  <a:pt x="21589" y="20739"/>
                  <a:pt x="21577" y="20863"/>
                  <a:pt x="21564" y="20971"/>
                </a:cubicBezTo>
                <a:lnTo>
                  <a:pt x="21600" y="20881"/>
                </a:lnTo>
                <a:lnTo>
                  <a:pt x="21600" y="20606"/>
                </a:ln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470" name="Schermata 2022-12-23 alle 16.06.30.png" descr="Schermata 2022-12-23 alle 16.06.30.png"/>
          <p:cNvPicPr>
            <a:picLocks noChangeAspect="0"/>
          </p:cNvPicPr>
          <p:nvPr/>
        </p:nvPicPr>
        <p:blipFill>
          <a:blip r:embed="rId9">
            <a:extLst/>
          </a:blip>
          <a:srcRect l="7926" t="9526" r="8104" b="10720"/>
          <a:stretch>
            <a:fillRect/>
          </a:stretch>
        </p:blipFill>
        <p:spPr>
          <a:xfrm>
            <a:off x="8487823" y="3459607"/>
            <a:ext cx="2697601" cy="1811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69" fill="norm" stroke="1" extrusionOk="0">
                <a:moveTo>
                  <a:pt x="10666" y="0"/>
                </a:moveTo>
                <a:cubicBezTo>
                  <a:pt x="9064" y="-1"/>
                  <a:pt x="7900" y="1"/>
                  <a:pt x="6805" y="5"/>
                </a:cubicBezTo>
                <a:lnTo>
                  <a:pt x="3404" y="52"/>
                </a:lnTo>
                <a:cubicBezTo>
                  <a:pt x="1929" y="99"/>
                  <a:pt x="1607" y="166"/>
                  <a:pt x="1308" y="359"/>
                </a:cubicBezTo>
                <a:lnTo>
                  <a:pt x="1099" y="515"/>
                </a:lnTo>
                <a:cubicBezTo>
                  <a:pt x="1051" y="554"/>
                  <a:pt x="1005" y="589"/>
                  <a:pt x="956" y="638"/>
                </a:cubicBezTo>
                <a:cubicBezTo>
                  <a:pt x="779" y="811"/>
                  <a:pt x="601" y="1032"/>
                  <a:pt x="467" y="1238"/>
                </a:cubicBezTo>
                <a:cubicBezTo>
                  <a:pt x="390" y="1384"/>
                  <a:pt x="317" y="1546"/>
                  <a:pt x="248" y="1753"/>
                </a:cubicBezTo>
                <a:cubicBezTo>
                  <a:pt x="140" y="2073"/>
                  <a:pt x="78" y="2329"/>
                  <a:pt x="38" y="2915"/>
                </a:cubicBezTo>
                <a:lnTo>
                  <a:pt x="6" y="10348"/>
                </a:lnTo>
                <a:cubicBezTo>
                  <a:pt x="-16" y="15703"/>
                  <a:pt x="18" y="18906"/>
                  <a:pt x="102" y="19302"/>
                </a:cubicBezTo>
                <a:cubicBezTo>
                  <a:pt x="274" y="20122"/>
                  <a:pt x="648" y="20701"/>
                  <a:pt x="1283" y="21130"/>
                </a:cubicBezTo>
                <a:cubicBezTo>
                  <a:pt x="1805" y="21483"/>
                  <a:pt x="1823" y="21482"/>
                  <a:pt x="10701" y="21541"/>
                </a:cubicBezTo>
                <a:cubicBezTo>
                  <a:pt x="19402" y="21599"/>
                  <a:pt x="19608" y="21592"/>
                  <a:pt x="20088" y="21277"/>
                </a:cubicBezTo>
                <a:cubicBezTo>
                  <a:pt x="20196" y="21205"/>
                  <a:pt x="20301" y="21124"/>
                  <a:pt x="20402" y="21036"/>
                </a:cubicBezTo>
                <a:cubicBezTo>
                  <a:pt x="20407" y="21031"/>
                  <a:pt x="20413" y="21031"/>
                  <a:pt x="20418" y="21026"/>
                </a:cubicBezTo>
                <a:cubicBezTo>
                  <a:pt x="20419" y="21025"/>
                  <a:pt x="20420" y="21022"/>
                  <a:pt x="20421" y="21021"/>
                </a:cubicBezTo>
                <a:cubicBezTo>
                  <a:pt x="20526" y="20928"/>
                  <a:pt x="20626" y="20824"/>
                  <a:pt x="20720" y="20714"/>
                </a:cubicBezTo>
                <a:cubicBezTo>
                  <a:pt x="20993" y="20396"/>
                  <a:pt x="21217" y="20018"/>
                  <a:pt x="21377" y="19618"/>
                </a:cubicBezTo>
                <a:cubicBezTo>
                  <a:pt x="21425" y="19480"/>
                  <a:pt x="21465" y="19339"/>
                  <a:pt x="21488" y="19198"/>
                </a:cubicBezTo>
                <a:cubicBezTo>
                  <a:pt x="21554" y="18798"/>
                  <a:pt x="21584" y="14882"/>
                  <a:pt x="21583" y="10938"/>
                </a:cubicBezTo>
                <a:cubicBezTo>
                  <a:pt x="21583" y="6995"/>
                  <a:pt x="21551" y="3026"/>
                  <a:pt x="21485" y="2528"/>
                </a:cubicBezTo>
                <a:cubicBezTo>
                  <a:pt x="21365" y="1630"/>
                  <a:pt x="20844" y="783"/>
                  <a:pt x="20129" y="317"/>
                </a:cubicBezTo>
                <a:cubicBezTo>
                  <a:pt x="19676" y="21"/>
                  <a:pt x="19272" y="6"/>
                  <a:pt x="10666" y="0"/>
                </a:cubicBezTo>
                <a:close/>
              </a:path>
            </a:pathLst>
          </a:custGeom>
          <a:ln w="25400">
            <a:solidFill>
              <a:srgbClr val="5FBCAF"/>
            </a:solidFill>
            <a:miter lim="400000"/>
          </a:ln>
        </p:spPr>
      </p:pic>
      <p:pic>
        <p:nvPicPr>
          <p:cNvPr id="471" name="Schermata 2023-02-02 alle 15.12.23.png" descr="Schermata 2023-02-02 alle 15.12.23.png"/>
          <p:cNvPicPr>
            <a:picLocks noChangeAspect="1"/>
          </p:cNvPicPr>
          <p:nvPr/>
        </p:nvPicPr>
        <p:blipFill>
          <a:blip r:embed="rId10">
            <a:extLst/>
          </a:blip>
          <a:srcRect l="7818" t="11452" r="11100" b="12853"/>
          <a:stretch>
            <a:fillRect/>
          </a:stretch>
        </p:blipFill>
        <p:spPr>
          <a:xfrm>
            <a:off x="4660505" y="3457022"/>
            <a:ext cx="2646375" cy="1816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1694" y="0"/>
                </a:moveTo>
                <a:lnTo>
                  <a:pt x="1153" y="406"/>
                </a:lnTo>
                <a:cubicBezTo>
                  <a:pt x="722" y="728"/>
                  <a:pt x="546" y="988"/>
                  <a:pt x="304" y="1661"/>
                </a:cubicBezTo>
                <a:lnTo>
                  <a:pt x="0" y="2505"/>
                </a:lnTo>
                <a:lnTo>
                  <a:pt x="3" y="10819"/>
                </a:lnTo>
                <a:cubicBezTo>
                  <a:pt x="5" y="18558"/>
                  <a:pt x="19" y="19176"/>
                  <a:pt x="207" y="19769"/>
                </a:cubicBezTo>
                <a:cubicBezTo>
                  <a:pt x="428" y="20466"/>
                  <a:pt x="751" y="20946"/>
                  <a:pt x="1260" y="21336"/>
                </a:cubicBezTo>
                <a:cubicBezTo>
                  <a:pt x="1552" y="21560"/>
                  <a:pt x="2614" y="21590"/>
                  <a:pt x="10747" y="21595"/>
                </a:cubicBezTo>
                <a:lnTo>
                  <a:pt x="19904" y="21600"/>
                </a:lnTo>
                <a:lnTo>
                  <a:pt x="20393" y="21241"/>
                </a:lnTo>
                <a:cubicBezTo>
                  <a:pt x="20922" y="20852"/>
                  <a:pt x="21311" y="20135"/>
                  <a:pt x="21484" y="19227"/>
                </a:cubicBezTo>
                <a:cubicBezTo>
                  <a:pt x="21562" y="18818"/>
                  <a:pt x="21600" y="14822"/>
                  <a:pt x="21598" y="10819"/>
                </a:cubicBezTo>
                <a:cubicBezTo>
                  <a:pt x="21595" y="6816"/>
                  <a:pt x="21553" y="2810"/>
                  <a:pt x="21475" y="2392"/>
                </a:cubicBezTo>
                <a:cubicBezTo>
                  <a:pt x="21312" y="1527"/>
                  <a:pt x="20903" y="780"/>
                  <a:pt x="20380" y="392"/>
                </a:cubicBezTo>
                <a:cubicBezTo>
                  <a:pt x="19954" y="76"/>
                  <a:pt x="19741" y="67"/>
                  <a:pt x="10818" y="33"/>
                </a:cubicBezTo>
                <a:lnTo>
                  <a:pt x="169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72" name="TextBox 48"/>
          <p:cNvSpPr txBox="1"/>
          <p:nvPr/>
        </p:nvSpPr>
        <p:spPr>
          <a:xfrm>
            <a:off x="4849338" y="5326436"/>
            <a:ext cx="226871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b="1" sz="2500">
                <a:gradFill flip="none" rotWithShape="1">
                  <a:gsLst>
                    <a:gs pos="0">
                      <a:srgbClr val="32CF9C"/>
                    </a:gs>
                    <a:gs pos="84000">
                      <a:srgbClr val="2A94DD"/>
                    </a:gs>
                  </a:gsLst>
                  <a:lin ang="54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Alta Tensione</a:t>
            </a:r>
          </a:p>
        </p:txBody>
      </p:sp>
      <p:pic>
        <p:nvPicPr>
          <p:cNvPr id="47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15163" t="15743" r="15721" b="15742"/>
          <a:stretch>
            <a:fillRect/>
          </a:stretch>
        </p:blipFill>
        <p:spPr>
          <a:xfrm>
            <a:off x="7527593" y="4005228"/>
            <a:ext cx="726816" cy="720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1" h="21532" fill="norm" stroke="1" extrusionOk="0">
                <a:moveTo>
                  <a:pt x="10177" y="12"/>
                </a:moveTo>
                <a:cubicBezTo>
                  <a:pt x="9544" y="84"/>
                  <a:pt x="8919" y="454"/>
                  <a:pt x="8587" y="985"/>
                </a:cubicBezTo>
                <a:cubicBezTo>
                  <a:pt x="8194" y="1614"/>
                  <a:pt x="8216" y="1425"/>
                  <a:pt x="8196" y="5053"/>
                </a:cubicBezTo>
                <a:cubicBezTo>
                  <a:pt x="8181" y="7576"/>
                  <a:pt x="8159" y="8379"/>
                  <a:pt x="8104" y="8398"/>
                </a:cubicBezTo>
                <a:cubicBezTo>
                  <a:pt x="8064" y="8411"/>
                  <a:pt x="6649" y="8431"/>
                  <a:pt x="4971" y="8445"/>
                </a:cubicBezTo>
                <a:cubicBezTo>
                  <a:pt x="1658" y="8473"/>
                  <a:pt x="1615" y="8479"/>
                  <a:pt x="1021" y="8837"/>
                </a:cubicBezTo>
                <a:cubicBezTo>
                  <a:pt x="-187" y="9564"/>
                  <a:pt x="-360" y="11481"/>
                  <a:pt x="698" y="12442"/>
                </a:cubicBezTo>
                <a:cubicBezTo>
                  <a:pt x="1372" y="13054"/>
                  <a:pt x="1453" y="13065"/>
                  <a:pt x="5098" y="13071"/>
                </a:cubicBezTo>
                <a:lnTo>
                  <a:pt x="8150" y="13083"/>
                </a:lnTo>
                <a:lnTo>
                  <a:pt x="8184" y="16345"/>
                </a:lnTo>
                <a:cubicBezTo>
                  <a:pt x="8216" y="19485"/>
                  <a:pt x="8212" y="19626"/>
                  <a:pt x="8334" y="19939"/>
                </a:cubicBezTo>
                <a:cubicBezTo>
                  <a:pt x="8692" y="20859"/>
                  <a:pt x="9196" y="21313"/>
                  <a:pt x="10027" y="21481"/>
                </a:cubicBezTo>
                <a:cubicBezTo>
                  <a:pt x="10560" y="21588"/>
                  <a:pt x="10880" y="21542"/>
                  <a:pt x="11593" y="21232"/>
                </a:cubicBezTo>
                <a:cubicBezTo>
                  <a:pt x="12409" y="20877"/>
                  <a:pt x="12748" y="20518"/>
                  <a:pt x="13033" y="19737"/>
                </a:cubicBezTo>
                <a:cubicBezTo>
                  <a:pt x="13164" y="19378"/>
                  <a:pt x="13176" y="19280"/>
                  <a:pt x="13206" y="16404"/>
                </a:cubicBezTo>
                <a:lnTo>
                  <a:pt x="13229" y="13451"/>
                </a:lnTo>
                <a:lnTo>
                  <a:pt x="13954" y="13451"/>
                </a:lnTo>
                <a:cubicBezTo>
                  <a:pt x="14349" y="13452"/>
                  <a:pt x="15655" y="13464"/>
                  <a:pt x="16856" y="13474"/>
                </a:cubicBezTo>
                <a:lnTo>
                  <a:pt x="19033" y="13486"/>
                </a:lnTo>
                <a:lnTo>
                  <a:pt x="19471" y="13332"/>
                </a:lnTo>
                <a:cubicBezTo>
                  <a:pt x="20618" y="12925"/>
                  <a:pt x="21240" y="11852"/>
                  <a:pt x="21060" y="10580"/>
                </a:cubicBezTo>
                <a:cubicBezTo>
                  <a:pt x="20958" y="9860"/>
                  <a:pt x="20722" y="9407"/>
                  <a:pt x="20277" y="9026"/>
                </a:cubicBezTo>
                <a:cubicBezTo>
                  <a:pt x="19864" y="8673"/>
                  <a:pt x="19624" y="8519"/>
                  <a:pt x="19217" y="8386"/>
                </a:cubicBezTo>
                <a:cubicBezTo>
                  <a:pt x="18884" y="8277"/>
                  <a:pt x="18650" y="8269"/>
                  <a:pt x="15958" y="8267"/>
                </a:cubicBezTo>
                <a:lnTo>
                  <a:pt x="13056" y="8267"/>
                </a:lnTo>
                <a:lnTo>
                  <a:pt x="13010" y="7591"/>
                </a:lnTo>
                <a:cubicBezTo>
                  <a:pt x="12988" y="7218"/>
                  <a:pt x="12944" y="6239"/>
                  <a:pt x="12906" y="5409"/>
                </a:cubicBezTo>
                <a:cubicBezTo>
                  <a:pt x="12869" y="4578"/>
                  <a:pt x="12811" y="3561"/>
                  <a:pt x="12779" y="3155"/>
                </a:cubicBezTo>
                <a:cubicBezTo>
                  <a:pt x="12633" y="1256"/>
                  <a:pt x="12038" y="331"/>
                  <a:pt x="10799" y="48"/>
                </a:cubicBezTo>
                <a:cubicBezTo>
                  <a:pt x="10599" y="2"/>
                  <a:pt x="10387" y="-12"/>
                  <a:pt x="10177" y="1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Box 5"/>
          <p:cNvSpPr txBox="1"/>
          <p:nvPr/>
        </p:nvSpPr>
        <p:spPr>
          <a:xfrm rot="5400000">
            <a:off x="11022502" y="3327623"/>
            <a:ext cx="170352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gradFill flip="none" rotWithShape="1"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Medream Presentazione</a:t>
            </a:r>
          </a:p>
        </p:txBody>
      </p:sp>
      <p:pic>
        <p:nvPicPr>
          <p:cNvPr id="476" name="Immagine 18" descr="Immagin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467" y="425368"/>
            <a:ext cx="542521" cy="604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9" name="Raggruppa"/>
          <p:cNvGrpSpPr/>
          <p:nvPr/>
        </p:nvGrpSpPr>
        <p:grpSpPr>
          <a:xfrm>
            <a:off x="92997" y="5444831"/>
            <a:ext cx="1082966" cy="1223737"/>
            <a:chOff x="0" y="0"/>
            <a:chExt cx="1082964" cy="1223735"/>
          </a:xfrm>
        </p:grpSpPr>
        <p:pic>
          <p:nvPicPr>
            <p:cNvPr id="477" name="Immagine 1" descr="Immagin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3463" cy="122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8" name="TextBox 64"/>
            <p:cNvSpPr txBox="1"/>
            <p:nvPr/>
          </p:nvSpPr>
          <p:spPr>
            <a:xfrm>
              <a:off x="238254" y="622584"/>
              <a:ext cx="84471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200">
                  <a:gradFill flip="none" rotWithShape="1">
                    <a:gsLst>
                      <a:gs pos="0">
                        <a:srgbClr val="32CF9C"/>
                      </a:gs>
                      <a:gs pos="56000">
                        <a:srgbClr val="2A94DD"/>
                      </a:gs>
                      <a:gs pos="100000">
                        <a:srgbClr val="2A94DD"/>
                      </a:gs>
                    </a:gsLst>
                    <a:lin ang="2700000" scaled="0"/>
                  </a:gra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Medream</a:t>
              </a:r>
            </a:p>
          </p:txBody>
        </p:sp>
      </p:grpSp>
      <p:sp>
        <p:nvSpPr>
          <p:cNvPr id="480" name="TextBox 28"/>
          <p:cNvSpPr txBox="1"/>
          <p:nvPr/>
        </p:nvSpPr>
        <p:spPr>
          <a:xfrm>
            <a:off x="706801" y="347342"/>
            <a:ext cx="88321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gradFill flip="none" rotWithShape="1">
                  <a:gsLst>
                    <a:gs pos="0">
                      <a:srgbClr val="32CF9C"/>
                    </a:gs>
                    <a:gs pos="56000">
                      <a:srgbClr val="2A94DD"/>
                    </a:gs>
                    <a:gs pos="100000">
                      <a:srgbClr val="2A94DD"/>
                    </a:gs>
                  </a:gsLst>
                  <a:lin ang="2700000" scaled="0"/>
                </a:gra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Parla la Scienza</a:t>
            </a:r>
          </a:p>
        </p:txBody>
      </p:sp>
      <p:sp>
        <p:nvSpPr>
          <p:cNvPr id="481" name="Rectangle: Rounded Corners 79"/>
          <p:cNvSpPr/>
          <p:nvPr/>
        </p:nvSpPr>
        <p:spPr>
          <a:xfrm flipH="1" rot="10800000">
            <a:off x="754773" y="850263"/>
            <a:ext cx="10273590" cy="45720"/>
          </a:xfrm>
          <a:prstGeom prst="roundRect">
            <a:avLst>
              <a:gd name="adj" fmla="val 10581"/>
            </a:avLst>
          </a:prstGeom>
          <a:gradFill>
            <a:gsLst>
              <a:gs pos="21000">
                <a:srgbClr val="32CF9C"/>
              </a:gs>
              <a:gs pos="100000">
                <a:srgbClr val="2A94DD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482" name="media3rid.mp4" descr="media3rid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943266" y="1225701"/>
            <a:ext cx="8840883" cy="4972999"/>
          </a:xfrm>
          <a:prstGeom prst="rect">
            <a:avLst/>
          </a:prstGeom>
          <a:ln w="25400">
            <a:solidFill>
              <a:srgbClr val="5FBCA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04" fill="hold"/>
                                        <p:tgtEl>
                                          <p:spTgt spid="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